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258" r:id="rId2"/>
    <p:sldId id="259" r:id="rId3"/>
    <p:sldId id="263" r:id="rId4"/>
    <p:sldId id="262" r:id="rId5"/>
    <p:sldId id="260" r:id="rId6"/>
    <p:sldId id="261" r:id="rId7"/>
    <p:sldId id="267" r:id="rId8"/>
    <p:sldId id="264" r:id="rId9"/>
    <p:sldId id="265" r:id="rId10"/>
    <p:sldId id="266" r:id="rId11"/>
    <p:sldId id="270" r:id="rId12"/>
    <p:sldId id="269" r:id="rId13"/>
    <p:sldId id="268" r:id="rId14"/>
  </p:sldIdLst>
  <p:sldSz cx="9144000" cy="6858000" type="screen4x3"/>
  <p:notesSz cx="6805613" cy="9944100"/>
  <p:defaultTextStyle>
    <a:defPPr>
      <a:defRPr lang="en-US"/>
    </a:defPPr>
    <a:lvl1pPr algn="l" rtl="0" eaLnBrk="0" fontAlgn="base" hangingPunct="0">
      <a:spcBef>
        <a:spcPct val="0"/>
      </a:spcBef>
      <a:spcAft>
        <a:spcPct val="0"/>
      </a:spcAft>
      <a:defRPr sz="20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0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0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6A13"/>
    <a:srgbClr val="B5CC3D"/>
    <a:srgbClr val="793688"/>
    <a:srgbClr val="E3007E"/>
    <a:srgbClr val="DA0039"/>
    <a:srgbClr val="FFCF01"/>
    <a:srgbClr val="8AAA1B"/>
    <a:srgbClr val="005B28"/>
    <a:srgbClr val="FFFFFF"/>
    <a:srgbClr val="0085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85" autoAdjust="0"/>
    <p:restoredTop sz="94599" autoAdjust="0"/>
  </p:normalViewPr>
  <p:slideViewPr>
    <p:cSldViewPr showGuides="1">
      <p:cViewPr varScale="1">
        <p:scale>
          <a:sx n="110" d="100"/>
          <a:sy n="110" d="100"/>
        </p:scale>
        <p:origin x="-1848" y="-96"/>
      </p:cViewPr>
      <p:guideLst>
        <p:guide orient="horz" pos="3475"/>
        <p:guide orient="horz" pos="819"/>
        <p:guide pos="2880"/>
        <p:guide pos="310"/>
        <p:guide pos="54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6" tIns="46063" rIns="92126" bIns="46063" numCol="1" anchor="t" anchorCtr="0" compatLnSpc="1">
            <a:prstTxWarp prst="textNoShape">
              <a:avLst/>
            </a:prstTxWarp>
          </a:bodyPr>
          <a:lstStyle>
            <a:lvl1pPr defTabSz="920750">
              <a:defRPr sz="1200"/>
            </a:lvl1pPr>
          </a:lstStyle>
          <a:p>
            <a:endParaRPr lang="da-DK"/>
          </a:p>
        </p:txBody>
      </p:sp>
      <p:sp>
        <p:nvSpPr>
          <p:cNvPr id="45059" name="Rectangle 3"/>
          <p:cNvSpPr>
            <a:spLocks noGrp="1" noChangeArrowheads="1"/>
          </p:cNvSpPr>
          <p:nvPr>
            <p:ph type="dt" sz="quarter"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6" tIns="46063" rIns="92126" bIns="46063" numCol="1" anchor="t" anchorCtr="0" compatLnSpc="1">
            <a:prstTxWarp prst="textNoShape">
              <a:avLst/>
            </a:prstTxWarp>
          </a:bodyPr>
          <a:lstStyle>
            <a:lvl1pPr algn="r" defTabSz="920750">
              <a:defRPr sz="1200"/>
            </a:lvl1pPr>
          </a:lstStyle>
          <a:p>
            <a:endParaRPr lang="da-DK"/>
          </a:p>
        </p:txBody>
      </p:sp>
      <p:sp>
        <p:nvSpPr>
          <p:cNvPr id="45060" name="Rectangle 4"/>
          <p:cNvSpPr>
            <a:spLocks noGrp="1" noChangeArrowheads="1"/>
          </p:cNvSpPr>
          <p:nvPr>
            <p:ph type="ftr" sz="quarter" idx="2"/>
          </p:nvPr>
        </p:nvSpPr>
        <p:spPr bwMode="auto">
          <a:xfrm>
            <a:off x="0" y="9445625"/>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6" tIns="46063" rIns="92126" bIns="46063" numCol="1" anchor="b" anchorCtr="0" compatLnSpc="1">
            <a:prstTxWarp prst="textNoShape">
              <a:avLst/>
            </a:prstTxWarp>
          </a:bodyPr>
          <a:lstStyle>
            <a:lvl1pPr defTabSz="920750">
              <a:defRPr sz="1200"/>
            </a:lvl1pPr>
          </a:lstStyle>
          <a:p>
            <a:endParaRPr lang="da-DK"/>
          </a:p>
        </p:txBody>
      </p:sp>
      <p:sp>
        <p:nvSpPr>
          <p:cNvPr id="45061" name="Rectangle 5"/>
          <p:cNvSpPr>
            <a:spLocks noGrp="1" noChangeArrowheads="1"/>
          </p:cNvSpPr>
          <p:nvPr>
            <p:ph type="sldNum" sz="quarter" idx="3"/>
          </p:nvPr>
        </p:nvSpPr>
        <p:spPr bwMode="auto">
          <a:xfrm>
            <a:off x="3854450" y="9445625"/>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6" tIns="46063" rIns="92126" bIns="46063" numCol="1" anchor="b" anchorCtr="0" compatLnSpc="1">
            <a:prstTxWarp prst="textNoShape">
              <a:avLst/>
            </a:prstTxWarp>
          </a:bodyPr>
          <a:lstStyle>
            <a:lvl1pPr algn="r" defTabSz="920750">
              <a:defRPr sz="1200"/>
            </a:lvl1pPr>
          </a:lstStyle>
          <a:p>
            <a:fld id="{9172901E-0339-4F87-B8B3-56A57A283CB6}" type="slidenum">
              <a:rPr lang="da-DK"/>
              <a:pPr/>
              <a:t>‹nr.›</a:t>
            </a:fld>
            <a:endParaRPr lang="da-DK"/>
          </a:p>
        </p:txBody>
      </p:sp>
    </p:spTree>
    <p:extLst>
      <p:ext uri="{BB962C8B-B14F-4D97-AF65-F5344CB8AC3E}">
        <p14:creationId xmlns:p14="http://schemas.microsoft.com/office/powerpoint/2010/main" val="2028648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66563" name="Rectangle 3"/>
          <p:cNvSpPr>
            <a:spLocks noGrp="1" noChangeArrowheads="1"/>
          </p:cNvSpPr>
          <p:nvPr>
            <p:ph type="dt"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66564"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681038" y="4722813"/>
            <a:ext cx="5443537" cy="447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p>
        </p:txBody>
      </p:sp>
      <p:sp>
        <p:nvSpPr>
          <p:cNvPr id="66566" name="Rectangle 6"/>
          <p:cNvSpPr>
            <a:spLocks noGrp="1" noChangeArrowheads="1"/>
          </p:cNvSpPr>
          <p:nvPr>
            <p:ph type="ftr" sz="quarter" idx="4"/>
          </p:nvPr>
        </p:nvSpPr>
        <p:spPr bwMode="auto">
          <a:xfrm>
            <a:off x="0" y="9445625"/>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66567" name="Rectangle 7"/>
          <p:cNvSpPr>
            <a:spLocks noGrp="1" noChangeArrowheads="1"/>
          </p:cNvSpPr>
          <p:nvPr>
            <p:ph type="sldNum" sz="quarter" idx="5"/>
          </p:nvPr>
        </p:nvSpPr>
        <p:spPr bwMode="auto">
          <a:xfrm>
            <a:off x="3854450" y="9445625"/>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2ED608E-A977-451E-B6B8-D82B59C22172}" type="slidenum">
              <a:rPr lang="it-IT"/>
              <a:pPr/>
              <a:t>‹nr.›</a:t>
            </a:fld>
            <a:endParaRPr lang="it-IT"/>
          </a:p>
        </p:txBody>
      </p:sp>
    </p:spTree>
    <p:extLst>
      <p:ext uri="{BB962C8B-B14F-4D97-AF65-F5344CB8AC3E}">
        <p14:creationId xmlns:p14="http://schemas.microsoft.com/office/powerpoint/2010/main" val="263419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74767" name="bmkFPPicture" descr="Furesoe"/>
          <p:cNvPicPr>
            <a:picLocks noChangeArrowheads="1"/>
          </p:cNvPicPr>
          <p:nvPr userDrawn="1"/>
        </p:nvPicPr>
        <p:blipFill>
          <a:blip r:embed="rId2">
            <a:extLst>
              <a:ext uri="{28A0092B-C50C-407E-A947-70E740481C1C}">
                <a14:useLocalDpi xmlns:a14="http://schemas.microsoft.com/office/drawing/2010/main" val="0"/>
              </a:ext>
            </a:extLst>
          </a:blip>
          <a:srcRect t="12" b="12"/>
          <a:stretch>
            <a:fillRect/>
          </a:stretch>
        </p:blipFill>
        <p:spPr bwMode="auto">
          <a:xfrm>
            <a:off x="-3600" y="-3600"/>
            <a:ext cx="9151200" cy="68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55" name="Rectangle 3"/>
          <p:cNvSpPr>
            <a:spLocks noGrp="1" noChangeArrowheads="1"/>
          </p:cNvSpPr>
          <p:nvPr>
            <p:ph type="ctrTitle"/>
          </p:nvPr>
        </p:nvSpPr>
        <p:spPr>
          <a:xfrm>
            <a:off x="492125" y="525461"/>
            <a:ext cx="8158163" cy="1007405"/>
          </a:xfrm>
        </p:spPr>
        <p:txBody>
          <a:bodyPr/>
          <a:lstStyle>
            <a:lvl1pPr algn="ctr">
              <a:defRPr b="0">
                <a:solidFill>
                  <a:schemeClr val="bg1"/>
                </a:solidFill>
              </a:defRPr>
            </a:lvl1pPr>
          </a:lstStyle>
          <a:p>
            <a:pPr lvl="0"/>
            <a:r>
              <a:rPr lang="da-DK" noProof="0" smtClean="0"/>
              <a:t>Klik for at redigere i master</a:t>
            </a:r>
            <a:endParaRPr lang="da-DK" noProof="0" dirty="0" smtClean="0"/>
          </a:p>
        </p:txBody>
      </p:sp>
      <p:sp>
        <p:nvSpPr>
          <p:cNvPr id="74756" name="Rectangle 4"/>
          <p:cNvSpPr>
            <a:spLocks noGrp="1" noChangeArrowheads="1"/>
          </p:cNvSpPr>
          <p:nvPr>
            <p:ph type="subTitle" idx="1"/>
          </p:nvPr>
        </p:nvSpPr>
        <p:spPr>
          <a:xfrm>
            <a:off x="492125" y="1628800"/>
            <a:ext cx="8158163" cy="720725"/>
          </a:xfrm>
        </p:spPr>
        <p:txBody>
          <a:bodyPr/>
          <a:lstStyle>
            <a:lvl1pPr marL="0" indent="0" algn="ctr">
              <a:buFontTx/>
              <a:buNone/>
              <a:defRPr>
                <a:solidFill>
                  <a:schemeClr val="bg1"/>
                </a:solidFill>
              </a:defRPr>
            </a:lvl1pPr>
          </a:lstStyle>
          <a:p>
            <a:pPr lvl="0"/>
            <a:r>
              <a:rPr lang="da-DK" noProof="0" smtClean="0"/>
              <a:t>Klik for at redigere i master</a:t>
            </a:r>
            <a:endParaRPr lang="da-DK" noProof="0" dirty="0" smtClean="0"/>
          </a:p>
        </p:txBody>
      </p:sp>
      <p:grpSp>
        <p:nvGrpSpPr>
          <p:cNvPr id="42" name="Group 41"/>
          <p:cNvGrpSpPr/>
          <p:nvPr userDrawn="1"/>
        </p:nvGrpSpPr>
        <p:grpSpPr>
          <a:xfrm>
            <a:off x="-3600" y="-3600"/>
            <a:ext cx="9156490" cy="5805913"/>
            <a:chOff x="-3600" y="-3600"/>
            <a:chExt cx="9156490" cy="5805913"/>
          </a:xfrm>
        </p:grpSpPr>
        <p:grpSp>
          <p:nvGrpSpPr>
            <p:cNvPr id="43" name="Group 42"/>
            <p:cNvGrpSpPr/>
            <p:nvPr userDrawn="1"/>
          </p:nvGrpSpPr>
          <p:grpSpPr>
            <a:xfrm>
              <a:off x="-3600" y="-3600"/>
              <a:ext cx="3994150" cy="1035050"/>
              <a:chOff x="-3600" y="-3600"/>
              <a:chExt cx="3994150" cy="1035050"/>
            </a:xfrm>
          </p:grpSpPr>
          <p:sp>
            <p:nvSpPr>
              <p:cNvPr id="50" name="Freeform 7"/>
              <p:cNvSpPr>
                <a:spLocks/>
              </p:cNvSpPr>
              <p:nvPr userDrawn="1"/>
            </p:nvSpPr>
            <p:spPr bwMode="auto">
              <a:xfrm>
                <a:off x="-3600" y="-3600"/>
                <a:ext cx="3184525" cy="676275"/>
              </a:xfrm>
              <a:custGeom>
                <a:avLst/>
                <a:gdLst>
                  <a:gd name="T0" fmla="*/ 5706 w 6018"/>
                  <a:gd name="T1" fmla="*/ 66 h 1279"/>
                  <a:gd name="T2" fmla="*/ 5313 w 6018"/>
                  <a:gd name="T3" fmla="*/ 195 h 1279"/>
                  <a:gd name="T4" fmla="*/ 4924 w 6018"/>
                  <a:gd name="T5" fmla="*/ 318 h 1279"/>
                  <a:gd name="T6" fmla="*/ 4539 w 6018"/>
                  <a:gd name="T7" fmla="*/ 436 h 1279"/>
                  <a:gd name="T8" fmla="*/ 4159 w 6018"/>
                  <a:gd name="T9" fmla="*/ 548 h 1279"/>
                  <a:gd name="T10" fmla="*/ 3783 w 6018"/>
                  <a:gd name="T11" fmla="*/ 652 h 1279"/>
                  <a:gd name="T12" fmla="*/ 3410 w 6018"/>
                  <a:gd name="T13" fmla="*/ 750 h 1279"/>
                  <a:gd name="T14" fmla="*/ 3042 w 6018"/>
                  <a:gd name="T15" fmla="*/ 840 h 1279"/>
                  <a:gd name="T16" fmla="*/ 2677 w 6018"/>
                  <a:gd name="T17" fmla="*/ 922 h 1279"/>
                  <a:gd name="T18" fmla="*/ 2316 w 6018"/>
                  <a:gd name="T19" fmla="*/ 996 h 1279"/>
                  <a:gd name="T20" fmla="*/ 1956 w 6018"/>
                  <a:gd name="T21" fmla="*/ 1061 h 1279"/>
                  <a:gd name="T22" fmla="*/ 1600 w 6018"/>
                  <a:gd name="T23" fmla="*/ 1116 h 1279"/>
                  <a:gd name="T24" fmla="*/ 1247 w 6018"/>
                  <a:gd name="T25" fmla="*/ 1161 h 1279"/>
                  <a:gd name="T26" fmla="*/ 895 w 6018"/>
                  <a:gd name="T27" fmla="*/ 1195 h 1279"/>
                  <a:gd name="T28" fmla="*/ 546 w 6018"/>
                  <a:gd name="T29" fmla="*/ 1218 h 1279"/>
                  <a:gd name="T30" fmla="*/ 199 w 6018"/>
                  <a:gd name="T31" fmla="*/ 1230 h 1279"/>
                  <a:gd name="T32" fmla="*/ 13 w 6018"/>
                  <a:gd name="T33" fmla="*/ 1231 h 1279"/>
                  <a:gd name="T34" fmla="*/ 0 w 6018"/>
                  <a:gd name="T35" fmla="*/ 1279 h 1279"/>
                  <a:gd name="T36" fmla="*/ 15 w 6018"/>
                  <a:gd name="T37" fmla="*/ 1279 h 1279"/>
                  <a:gd name="T38" fmla="*/ 154 w 6018"/>
                  <a:gd name="T39" fmla="*/ 1277 h 1279"/>
                  <a:gd name="T40" fmla="*/ 292 w 6018"/>
                  <a:gd name="T41" fmla="*/ 1275 h 1279"/>
                  <a:gd name="T42" fmla="*/ 432 w 6018"/>
                  <a:gd name="T43" fmla="*/ 1270 h 1279"/>
                  <a:gd name="T44" fmla="*/ 573 w 6018"/>
                  <a:gd name="T45" fmla="*/ 1263 h 1279"/>
                  <a:gd name="T46" fmla="*/ 892 w 6018"/>
                  <a:gd name="T47" fmla="*/ 1241 h 1279"/>
                  <a:gd name="T48" fmla="*/ 1213 w 6018"/>
                  <a:gd name="T49" fmla="*/ 1209 h 1279"/>
                  <a:gd name="T50" fmla="*/ 1536 w 6018"/>
                  <a:gd name="T51" fmla="*/ 1169 h 1279"/>
                  <a:gd name="T52" fmla="*/ 1862 w 6018"/>
                  <a:gd name="T53" fmla="*/ 1119 h 1279"/>
                  <a:gd name="T54" fmla="*/ 2190 w 6018"/>
                  <a:gd name="T55" fmla="*/ 1062 h 1279"/>
                  <a:gd name="T56" fmla="*/ 2521 w 6018"/>
                  <a:gd name="T57" fmla="*/ 997 h 1279"/>
                  <a:gd name="T58" fmla="*/ 2855 w 6018"/>
                  <a:gd name="T59" fmla="*/ 925 h 1279"/>
                  <a:gd name="T60" fmla="*/ 3193 w 6018"/>
                  <a:gd name="T61" fmla="*/ 844 h 1279"/>
                  <a:gd name="T62" fmla="*/ 3533 w 6018"/>
                  <a:gd name="T63" fmla="*/ 759 h 1279"/>
                  <a:gd name="T64" fmla="*/ 3877 w 6018"/>
                  <a:gd name="T65" fmla="*/ 666 h 1279"/>
                  <a:gd name="T66" fmla="*/ 4225 w 6018"/>
                  <a:gd name="T67" fmla="*/ 567 h 1279"/>
                  <a:gd name="T68" fmla="*/ 4575 w 6018"/>
                  <a:gd name="T69" fmla="*/ 463 h 1279"/>
                  <a:gd name="T70" fmla="*/ 4930 w 6018"/>
                  <a:gd name="T71" fmla="*/ 354 h 1279"/>
                  <a:gd name="T72" fmla="*/ 5289 w 6018"/>
                  <a:gd name="T73" fmla="*/ 241 h 1279"/>
                  <a:gd name="T74" fmla="*/ 5651 w 6018"/>
                  <a:gd name="T75" fmla="*/ 122 h 1279"/>
                  <a:gd name="T76" fmla="*/ 6018 w 6018"/>
                  <a:gd name="T77" fmla="*/ 0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18" h="1279">
                    <a:moveTo>
                      <a:pt x="5905" y="0"/>
                    </a:moveTo>
                    <a:lnTo>
                      <a:pt x="5706" y="66"/>
                    </a:lnTo>
                    <a:lnTo>
                      <a:pt x="5508" y="131"/>
                    </a:lnTo>
                    <a:lnTo>
                      <a:pt x="5313" y="195"/>
                    </a:lnTo>
                    <a:lnTo>
                      <a:pt x="5117" y="258"/>
                    </a:lnTo>
                    <a:lnTo>
                      <a:pt x="4924" y="318"/>
                    </a:lnTo>
                    <a:lnTo>
                      <a:pt x="4730" y="377"/>
                    </a:lnTo>
                    <a:lnTo>
                      <a:pt x="4539" y="436"/>
                    </a:lnTo>
                    <a:lnTo>
                      <a:pt x="4349" y="493"/>
                    </a:lnTo>
                    <a:lnTo>
                      <a:pt x="4159" y="548"/>
                    </a:lnTo>
                    <a:lnTo>
                      <a:pt x="3971" y="600"/>
                    </a:lnTo>
                    <a:lnTo>
                      <a:pt x="3783" y="652"/>
                    </a:lnTo>
                    <a:lnTo>
                      <a:pt x="3596" y="703"/>
                    </a:lnTo>
                    <a:lnTo>
                      <a:pt x="3410" y="750"/>
                    </a:lnTo>
                    <a:lnTo>
                      <a:pt x="3226" y="796"/>
                    </a:lnTo>
                    <a:lnTo>
                      <a:pt x="3042" y="840"/>
                    </a:lnTo>
                    <a:lnTo>
                      <a:pt x="2860" y="883"/>
                    </a:lnTo>
                    <a:lnTo>
                      <a:pt x="2677" y="922"/>
                    </a:lnTo>
                    <a:lnTo>
                      <a:pt x="2496" y="961"/>
                    </a:lnTo>
                    <a:lnTo>
                      <a:pt x="2316" y="996"/>
                    </a:lnTo>
                    <a:lnTo>
                      <a:pt x="2135" y="1029"/>
                    </a:lnTo>
                    <a:lnTo>
                      <a:pt x="1956" y="1061"/>
                    </a:lnTo>
                    <a:lnTo>
                      <a:pt x="1778" y="1089"/>
                    </a:lnTo>
                    <a:lnTo>
                      <a:pt x="1600" y="1116"/>
                    </a:lnTo>
                    <a:lnTo>
                      <a:pt x="1423" y="1139"/>
                    </a:lnTo>
                    <a:lnTo>
                      <a:pt x="1247" y="1161"/>
                    </a:lnTo>
                    <a:lnTo>
                      <a:pt x="1071" y="1180"/>
                    </a:lnTo>
                    <a:lnTo>
                      <a:pt x="895" y="1195"/>
                    </a:lnTo>
                    <a:lnTo>
                      <a:pt x="721" y="1208"/>
                    </a:lnTo>
                    <a:lnTo>
                      <a:pt x="546" y="1218"/>
                    </a:lnTo>
                    <a:lnTo>
                      <a:pt x="372" y="1226"/>
                    </a:lnTo>
                    <a:lnTo>
                      <a:pt x="199" y="1230"/>
                    </a:lnTo>
                    <a:lnTo>
                      <a:pt x="26" y="1231"/>
                    </a:lnTo>
                    <a:lnTo>
                      <a:pt x="13" y="1231"/>
                    </a:lnTo>
                    <a:lnTo>
                      <a:pt x="0" y="1231"/>
                    </a:lnTo>
                    <a:lnTo>
                      <a:pt x="0" y="1279"/>
                    </a:lnTo>
                    <a:lnTo>
                      <a:pt x="7" y="1279"/>
                    </a:lnTo>
                    <a:lnTo>
                      <a:pt x="15" y="1279"/>
                    </a:lnTo>
                    <a:lnTo>
                      <a:pt x="84" y="1279"/>
                    </a:lnTo>
                    <a:lnTo>
                      <a:pt x="154" y="1277"/>
                    </a:lnTo>
                    <a:lnTo>
                      <a:pt x="223" y="1276"/>
                    </a:lnTo>
                    <a:lnTo>
                      <a:pt x="292" y="1275"/>
                    </a:lnTo>
                    <a:lnTo>
                      <a:pt x="362" y="1273"/>
                    </a:lnTo>
                    <a:lnTo>
                      <a:pt x="432" y="1270"/>
                    </a:lnTo>
                    <a:lnTo>
                      <a:pt x="502" y="1266"/>
                    </a:lnTo>
                    <a:lnTo>
                      <a:pt x="573" y="1263"/>
                    </a:lnTo>
                    <a:lnTo>
                      <a:pt x="732" y="1253"/>
                    </a:lnTo>
                    <a:lnTo>
                      <a:pt x="892" y="1241"/>
                    </a:lnTo>
                    <a:lnTo>
                      <a:pt x="1052" y="1226"/>
                    </a:lnTo>
                    <a:lnTo>
                      <a:pt x="1213" y="1209"/>
                    </a:lnTo>
                    <a:lnTo>
                      <a:pt x="1375" y="1189"/>
                    </a:lnTo>
                    <a:lnTo>
                      <a:pt x="1536" y="1169"/>
                    </a:lnTo>
                    <a:lnTo>
                      <a:pt x="1699" y="1146"/>
                    </a:lnTo>
                    <a:lnTo>
                      <a:pt x="1862" y="1119"/>
                    </a:lnTo>
                    <a:lnTo>
                      <a:pt x="2025" y="1092"/>
                    </a:lnTo>
                    <a:lnTo>
                      <a:pt x="2190" y="1062"/>
                    </a:lnTo>
                    <a:lnTo>
                      <a:pt x="2355" y="1030"/>
                    </a:lnTo>
                    <a:lnTo>
                      <a:pt x="2521" y="997"/>
                    </a:lnTo>
                    <a:lnTo>
                      <a:pt x="2688" y="962"/>
                    </a:lnTo>
                    <a:lnTo>
                      <a:pt x="2855" y="925"/>
                    </a:lnTo>
                    <a:lnTo>
                      <a:pt x="3023" y="885"/>
                    </a:lnTo>
                    <a:lnTo>
                      <a:pt x="3193" y="844"/>
                    </a:lnTo>
                    <a:lnTo>
                      <a:pt x="3363" y="803"/>
                    </a:lnTo>
                    <a:lnTo>
                      <a:pt x="3533" y="759"/>
                    </a:lnTo>
                    <a:lnTo>
                      <a:pt x="3705" y="713"/>
                    </a:lnTo>
                    <a:lnTo>
                      <a:pt x="3877" y="666"/>
                    </a:lnTo>
                    <a:lnTo>
                      <a:pt x="4050" y="618"/>
                    </a:lnTo>
                    <a:lnTo>
                      <a:pt x="4225" y="567"/>
                    </a:lnTo>
                    <a:lnTo>
                      <a:pt x="4399" y="516"/>
                    </a:lnTo>
                    <a:lnTo>
                      <a:pt x="4575" y="463"/>
                    </a:lnTo>
                    <a:lnTo>
                      <a:pt x="4752" y="409"/>
                    </a:lnTo>
                    <a:lnTo>
                      <a:pt x="4930" y="354"/>
                    </a:lnTo>
                    <a:lnTo>
                      <a:pt x="5109" y="298"/>
                    </a:lnTo>
                    <a:lnTo>
                      <a:pt x="5289" y="241"/>
                    </a:lnTo>
                    <a:lnTo>
                      <a:pt x="5470" y="182"/>
                    </a:lnTo>
                    <a:lnTo>
                      <a:pt x="5651" y="122"/>
                    </a:lnTo>
                    <a:lnTo>
                      <a:pt x="5835" y="62"/>
                    </a:lnTo>
                    <a:lnTo>
                      <a:pt x="6018" y="0"/>
                    </a:lnTo>
                    <a:lnTo>
                      <a:pt x="5905" y="0"/>
                    </a:lnTo>
                    <a:close/>
                  </a:path>
                </a:pathLst>
              </a:custGeom>
              <a:solidFill>
                <a:srgbClr val="FFFFFF">
                  <a:alpha val="50196"/>
                </a:srgbClr>
              </a:solidFill>
              <a:ln>
                <a:noFill/>
              </a:ln>
            </p:spPr>
            <p:txBody>
              <a:bodyPr vert="horz" wrap="square" lIns="91440" tIns="45720" rIns="91440" bIns="45720" numCol="1" anchor="t" anchorCtr="0" compatLnSpc="1">
                <a:prstTxWarp prst="textNoShape">
                  <a:avLst/>
                </a:prstTxWarp>
              </a:bodyPr>
              <a:lstStyle/>
              <a:p>
                <a:endParaRPr lang="da-DK"/>
              </a:p>
            </p:txBody>
          </p:sp>
          <p:sp>
            <p:nvSpPr>
              <p:cNvPr id="51" name="Freeform 8"/>
              <p:cNvSpPr>
                <a:spLocks/>
              </p:cNvSpPr>
              <p:nvPr userDrawn="1"/>
            </p:nvSpPr>
            <p:spPr bwMode="auto">
              <a:xfrm>
                <a:off x="-3600" y="-3600"/>
                <a:ext cx="3994150" cy="1035050"/>
              </a:xfrm>
              <a:custGeom>
                <a:avLst/>
                <a:gdLst>
                  <a:gd name="T0" fmla="*/ 7453 w 7547"/>
                  <a:gd name="T1" fmla="*/ 0 h 1957"/>
                  <a:gd name="T2" fmla="*/ 7195 w 7547"/>
                  <a:gd name="T3" fmla="*/ 110 h 1957"/>
                  <a:gd name="T4" fmla="*/ 6692 w 7547"/>
                  <a:gd name="T5" fmla="*/ 320 h 1957"/>
                  <a:gd name="T6" fmla="*/ 6203 w 7547"/>
                  <a:gd name="T7" fmla="*/ 517 h 1957"/>
                  <a:gd name="T8" fmla="*/ 5726 w 7547"/>
                  <a:gd name="T9" fmla="*/ 704 h 1957"/>
                  <a:gd name="T10" fmla="*/ 5261 w 7547"/>
                  <a:gd name="T11" fmla="*/ 880 h 1957"/>
                  <a:gd name="T12" fmla="*/ 4806 w 7547"/>
                  <a:gd name="T13" fmla="*/ 1043 h 1957"/>
                  <a:gd name="T14" fmla="*/ 4361 w 7547"/>
                  <a:gd name="T15" fmla="*/ 1193 h 1957"/>
                  <a:gd name="T16" fmla="*/ 3926 w 7547"/>
                  <a:gd name="T17" fmla="*/ 1330 h 1957"/>
                  <a:gd name="T18" fmla="*/ 3497 w 7547"/>
                  <a:gd name="T19" fmla="*/ 1454 h 1957"/>
                  <a:gd name="T20" fmla="*/ 3076 w 7547"/>
                  <a:gd name="T21" fmla="*/ 1563 h 1957"/>
                  <a:gd name="T22" fmla="*/ 2661 w 7547"/>
                  <a:gd name="T23" fmla="*/ 1658 h 1957"/>
                  <a:gd name="T24" fmla="*/ 2251 w 7547"/>
                  <a:gd name="T25" fmla="*/ 1738 h 1957"/>
                  <a:gd name="T26" fmla="*/ 1846 w 7547"/>
                  <a:gd name="T27" fmla="*/ 1803 h 1957"/>
                  <a:gd name="T28" fmla="*/ 1444 w 7547"/>
                  <a:gd name="T29" fmla="*/ 1853 h 1957"/>
                  <a:gd name="T30" fmla="*/ 1045 w 7547"/>
                  <a:gd name="T31" fmla="*/ 1886 h 1957"/>
                  <a:gd name="T32" fmla="*/ 647 w 7547"/>
                  <a:gd name="T33" fmla="*/ 1902 h 1957"/>
                  <a:gd name="T34" fmla="*/ 393 w 7547"/>
                  <a:gd name="T35" fmla="*/ 1904 h 1957"/>
                  <a:gd name="T36" fmla="*/ 281 w 7547"/>
                  <a:gd name="T37" fmla="*/ 1903 h 1957"/>
                  <a:gd name="T38" fmla="*/ 169 w 7547"/>
                  <a:gd name="T39" fmla="*/ 1900 h 1957"/>
                  <a:gd name="T40" fmla="*/ 56 w 7547"/>
                  <a:gd name="T41" fmla="*/ 1896 h 1957"/>
                  <a:gd name="T42" fmla="*/ 0 w 7547"/>
                  <a:gd name="T43" fmla="*/ 1945 h 1957"/>
                  <a:gd name="T44" fmla="*/ 112 w 7547"/>
                  <a:gd name="T45" fmla="*/ 1951 h 1957"/>
                  <a:gd name="T46" fmla="*/ 224 w 7547"/>
                  <a:gd name="T47" fmla="*/ 1954 h 1957"/>
                  <a:gd name="T48" fmla="*/ 336 w 7547"/>
                  <a:gd name="T49" fmla="*/ 1956 h 1957"/>
                  <a:gd name="T50" fmla="*/ 448 w 7547"/>
                  <a:gd name="T51" fmla="*/ 1957 h 1957"/>
                  <a:gd name="T52" fmla="*/ 610 w 7547"/>
                  <a:gd name="T53" fmla="*/ 1955 h 1957"/>
                  <a:gd name="T54" fmla="*/ 773 w 7547"/>
                  <a:gd name="T55" fmla="*/ 1951 h 1957"/>
                  <a:gd name="T56" fmla="*/ 938 w 7547"/>
                  <a:gd name="T57" fmla="*/ 1944 h 1957"/>
                  <a:gd name="T58" fmla="*/ 1104 w 7547"/>
                  <a:gd name="T59" fmla="*/ 1933 h 1957"/>
                  <a:gd name="T60" fmla="*/ 1272 w 7547"/>
                  <a:gd name="T61" fmla="*/ 1920 h 1957"/>
                  <a:gd name="T62" fmla="*/ 1441 w 7547"/>
                  <a:gd name="T63" fmla="*/ 1904 h 1957"/>
                  <a:gd name="T64" fmla="*/ 1610 w 7547"/>
                  <a:gd name="T65" fmla="*/ 1886 h 1957"/>
                  <a:gd name="T66" fmla="*/ 1780 w 7547"/>
                  <a:gd name="T67" fmla="*/ 1864 h 1957"/>
                  <a:gd name="T68" fmla="*/ 2109 w 7547"/>
                  <a:gd name="T69" fmla="*/ 1814 h 1957"/>
                  <a:gd name="T70" fmla="*/ 2440 w 7547"/>
                  <a:gd name="T71" fmla="*/ 1755 h 1957"/>
                  <a:gd name="T72" fmla="*/ 2773 w 7547"/>
                  <a:gd name="T73" fmla="*/ 1686 h 1957"/>
                  <a:gd name="T74" fmla="*/ 3110 w 7547"/>
                  <a:gd name="T75" fmla="*/ 1607 h 1957"/>
                  <a:gd name="T76" fmla="*/ 3450 w 7547"/>
                  <a:gd name="T77" fmla="*/ 1519 h 1957"/>
                  <a:gd name="T78" fmla="*/ 3794 w 7547"/>
                  <a:gd name="T79" fmla="*/ 1421 h 1957"/>
                  <a:gd name="T80" fmla="*/ 4142 w 7547"/>
                  <a:gd name="T81" fmla="*/ 1315 h 1957"/>
                  <a:gd name="T82" fmla="*/ 4495 w 7547"/>
                  <a:gd name="T83" fmla="*/ 1201 h 1957"/>
                  <a:gd name="T84" fmla="*/ 4853 w 7547"/>
                  <a:gd name="T85" fmla="*/ 1079 h 1957"/>
                  <a:gd name="T86" fmla="*/ 5218 w 7547"/>
                  <a:gd name="T87" fmla="*/ 948 h 1957"/>
                  <a:gd name="T88" fmla="*/ 5588 w 7547"/>
                  <a:gd name="T89" fmla="*/ 810 h 1957"/>
                  <a:gd name="T90" fmla="*/ 5965 w 7547"/>
                  <a:gd name="T91" fmla="*/ 665 h 1957"/>
                  <a:gd name="T92" fmla="*/ 6348 w 7547"/>
                  <a:gd name="T93" fmla="*/ 511 h 1957"/>
                  <a:gd name="T94" fmla="*/ 6739 w 7547"/>
                  <a:gd name="T95" fmla="*/ 351 h 1957"/>
                  <a:gd name="T96" fmla="*/ 7140 w 7547"/>
                  <a:gd name="T97" fmla="*/ 184 h 1957"/>
                  <a:gd name="T98" fmla="*/ 7547 w 7547"/>
                  <a:gd name="T99" fmla="*/ 12 h 1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47" h="1957">
                    <a:moveTo>
                      <a:pt x="7544" y="0"/>
                    </a:moveTo>
                    <a:lnTo>
                      <a:pt x="7453" y="0"/>
                    </a:lnTo>
                    <a:lnTo>
                      <a:pt x="7451" y="1"/>
                    </a:lnTo>
                    <a:lnTo>
                      <a:pt x="7195" y="110"/>
                    </a:lnTo>
                    <a:lnTo>
                      <a:pt x="6941" y="215"/>
                    </a:lnTo>
                    <a:lnTo>
                      <a:pt x="6692" y="320"/>
                    </a:lnTo>
                    <a:lnTo>
                      <a:pt x="6446" y="420"/>
                    </a:lnTo>
                    <a:lnTo>
                      <a:pt x="6203" y="517"/>
                    </a:lnTo>
                    <a:lnTo>
                      <a:pt x="5962" y="613"/>
                    </a:lnTo>
                    <a:lnTo>
                      <a:pt x="5726" y="704"/>
                    </a:lnTo>
                    <a:lnTo>
                      <a:pt x="5492" y="794"/>
                    </a:lnTo>
                    <a:lnTo>
                      <a:pt x="5261" y="880"/>
                    </a:lnTo>
                    <a:lnTo>
                      <a:pt x="5033" y="963"/>
                    </a:lnTo>
                    <a:lnTo>
                      <a:pt x="4806" y="1043"/>
                    </a:lnTo>
                    <a:lnTo>
                      <a:pt x="4583" y="1120"/>
                    </a:lnTo>
                    <a:lnTo>
                      <a:pt x="4361" y="1193"/>
                    </a:lnTo>
                    <a:lnTo>
                      <a:pt x="4142" y="1264"/>
                    </a:lnTo>
                    <a:lnTo>
                      <a:pt x="3926" y="1330"/>
                    </a:lnTo>
                    <a:lnTo>
                      <a:pt x="3710" y="1393"/>
                    </a:lnTo>
                    <a:lnTo>
                      <a:pt x="3497" y="1454"/>
                    </a:lnTo>
                    <a:lnTo>
                      <a:pt x="3286" y="1510"/>
                    </a:lnTo>
                    <a:lnTo>
                      <a:pt x="3076" y="1563"/>
                    </a:lnTo>
                    <a:lnTo>
                      <a:pt x="2867" y="1612"/>
                    </a:lnTo>
                    <a:lnTo>
                      <a:pt x="2661" y="1658"/>
                    </a:lnTo>
                    <a:lnTo>
                      <a:pt x="2455" y="1700"/>
                    </a:lnTo>
                    <a:lnTo>
                      <a:pt x="2251" y="1738"/>
                    </a:lnTo>
                    <a:lnTo>
                      <a:pt x="2048" y="1772"/>
                    </a:lnTo>
                    <a:lnTo>
                      <a:pt x="1846" y="1803"/>
                    </a:lnTo>
                    <a:lnTo>
                      <a:pt x="1644" y="1830"/>
                    </a:lnTo>
                    <a:lnTo>
                      <a:pt x="1444" y="1853"/>
                    </a:lnTo>
                    <a:lnTo>
                      <a:pt x="1244" y="1871"/>
                    </a:lnTo>
                    <a:lnTo>
                      <a:pt x="1045" y="1886"/>
                    </a:lnTo>
                    <a:lnTo>
                      <a:pt x="846" y="1896"/>
                    </a:lnTo>
                    <a:lnTo>
                      <a:pt x="647" y="1902"/>
                    </a:lnTo>
                    <a:lnTo>
                      <a:pt x="448" y="1904"/>
                    </a:lnTo>
                    <a:lnTo>
                      <a:pt x="393" y="1904"/>
                    </a:lnTo>
                    <a:lnTo>
                      <a:pt x="337" y="1904"/>
                    </a:lnTo>
                    <a:lnTo>
                      <a:pt x="281" y="1903"/>
                    </a:lnTo>
                    <a:lnTo>
                      <a:pt x="225" y="1902"/>
                    </a:lnTo>
                    <a:lnTo>
                      <a:pt x="169" y="1900"/>
                    </a:lnTo>
                    <a:lnTo>
                      <a:pt x="113" y="1898"/>
                    </a:lnTo>
                    <a:lnTo>
                      <a:pt x="56" y="1896"/>
                    </a:lnTo>
                    <a:lnTo>
                      <a:pt x="0" y="1893"/>
                    </a:lnTo>
                    <a:lnTo>
                      <a:pt x="0" y="1945"/>
                    </a:lnTo>
                    <a:lnTo>
                      <a:pt x="56" y="1948"/>
                    </a:lnTo>
                    <a:lnTo>
                      <a:pt x="112" y="1951"/>
                    </a:lnTo>
                    <a:lnTo>
                      <a:pt x="168" y="1952"/>
                    </a:lnTo>
                    <a:lnTo>
                      <a:pt x="224" y="1954"/>
                    </a:lnTo>
                    <a:lnTo>
                      <a:pt x="280" y="1955"/>
                    </a:lnTo>
                    <a:lnTo>
                      <a:pt x="336" y="1956"/>
                    </a:lnTo>
                    <a:lnTo>
                      <a:pt x="392" y="1956"/>
                    </a:lnTo>
                    <a:lnTo>
                      <a:pt x="448" y="1957"/>
                    </a:lnTo>
                    <a:lnTo>
                      <a:pt x="528" y="1956"/>
                    </a:lnTo>
                    <a:lnTo>
                      <a:pt x="610" y="1955"/>
                    </a:lnTo>
                    <a:lnTo>
                      <a:pt x="691" y="1954"/>
                    </a:lnTo>
                    <a:lnTo>
                      <a:pt x="773" y="1951"/>
                    </a:lnTo>
                    <a:lnTo>
                      <a:pt x="856" y="1947"/>
                    </a:lnTo>
                    <a:lnTo>
                      <a:pt x="938" y="1944"/>
                    </a:lnTo>
                    <a:lnTo>
                      <a:pt x="1021" y="1938"/>
                    </a:lnTo>
                    <a:lnTo>
                      <a:pt x="1104" y="1933"/>
                    </a:lnTo>
                    <a:lnTo>
                      <a:pt x="1188" y="1927"/>
                    </a:lnTo>
                    <a:lnTo>
                      <a:pt x="1272" y="1920"/>
                    </a:lnTo>
                    <a:lnTo>
                      <a:pt x="1356" y="1913"/>
                    </a:lnTo>
                    <a:lnTo>
                      <a:pt x="1441" y="1904"/>
                    </a:lnTo>
                    <a:lnTo>
                      <a:pt x="1525" y="1896"/>
                    </a:lnTo>
                    <a:lnTo>
                      <a:pt x="1610" y="1886"/>
                    </a:lnTo>
                    <a:lnTo>
                      <a:pt x="1695" y="1875"/>
                    </a:lnTo>
                    <a:lnTo>
                      <a:pt x="1780" y="1864"/>
                    </a:lnTo>
                    <a:lnTo>
                      <a:pt x="1944" y="1841"/>
                    </a:lnTo>
                    <a:lnTo>
                      <a:pt x="2109" y="1814"/>
                    </a:lnTo>
                    <a:lnTo>
                      <a:pt x="2274" y="1786"/>
                    </a:lnTo>
                    <a:lnTo>
                      <a:pt x="2440" y="1755"/>
                    </a:lnTo>
                    <a:lnTo>
                      <a:pt x="2606" y="1721"/>
                    </a:lnTo>
                    <a:lnTo>
                      <a:pt x="2773" y="1686"/>
                    </a:lnTo>
                    <a:lnTo>
                      <a:pt x="2941" y="1647"/>
                    </a:lnTo>
                    <a:lnTo>
                      <a:pt x="3110" y="1607"/>
                    </a:lnTo>
                    <a:lnTo>
                      <a:pt x="3279" y="1564"/>
                    </a:lnTo>
                    <a:lnTo>
                      <a:pt x="3450" y="1519"/>
                    </a:lnTo>
                    <a:lnTo>
                      <a:pt x="3621" y="1471"/>
                    </a:lnTo>
                    <a:lnTo>
                      <a:pt x="3794" y="1421"/>
                    </a:lnTo>
                    <a:lnTo>
                      <a:pt x="3968" y="1369"/>
                    </a:lnTo>
                    <a:lnTo>
                      <a:pt x="4142" y="1315"/>
                    </a:lnTo>
                    <a:lnTo>
                      <a:pt x="4318" y="1259"/>
                    </a:lnTo>
                    <a:lnTo>
                      <a:pt x="4495" y="1201"/>
                    </a:lnTo>
                    <a:lnTo>
                      <a:pt x="4674" y="1141"/>
                    </a:lnTo>
                    <a:lnTo>
                      <a:pt x="4853" y="1079"/>
                    </a:lnTo>
                    <a:lnTo>
                      <a:pt x="5035" y="1014"/>
                    </a:lnTo>
                    <a:lnTo>
                      <a:pt x="5218" y="948"/>
                    </a:lnTo>
                    <a:lnTo>
                      <a:pt x="5402" y="880"/>
                    </a:lnTo>
                    <a:lnTo>
                      <a:pt x="5588" y="810"/>
                    </a:lnTo>
                    <a:lnTo>
                      <a:pt x="5776" y="738"/>
                    </a:lnTo>
                    <a:lnTo>
                      <a:pt x="5965" y="665"/>
                    </a:lnTo>
                    <a:lnTo>
                      <a:pt x="6156" y="589"/>
                    </a:lnTo>
                    <a:lnTo>
                      <a:pt x="6348" y="511"/>
                    </a:lnTo>
                    <a:lnTo>
                      <a:pt x="6544" y="432"/>
                    </a:lnTo>
                    <a:lnTo>
                      <a:pt x="6739" y="351"/>
                    </a:lnTo>
                    <a:lnTo>
                      <a:pt x="6938" y="269"/>
                    </a:lnTo>
                    <a:lnTo>
                      <a:pt x="7140" y="184"/>
                    </a:lnTo>
                    <a:lnTo>
                      <a:pt x="7342" y="99"/>
                    </a:lnTo>
                    <a:lnTo>
                      <a:pt x="7547" y="12"/>
                    </a:lnTo>
                    <a:lnTo>
                      <a:pt x="754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44" name="Group 43"/>
            <p:cNvGrpSpPr/>
            <p:nvPr userDrawn="1"/>
          </p:nvGrpSpPr>
          <p:grpSpPr>
            <a:xfrm>
              <a:off x="1058" y="1473200"/>
              <a:ext cx="9143624" cy="3221038"/>
              <a:chOff x="1058" y="1473200"/>
              <a:chExt cx="9143624" cy="3221038"/>
            </a:xfrm>
          </p:grpSpPr>
          <p:sp>
            <p:nvSpPr>
              <p:cNvPr id="48" name="Freeform 6"/>
              <p:cNvSpPr>
                <a:spLocks/>
              </p:cNvSpPr>
              <p:nvPr userDrawn="1"/>
            </p:nvSpPr>
            <p:spPr bwMode="auto">
              <a:xfrm>
                <a:off x="2452837" y="1473200"/>
                <a:ext cx="6688138" cy="3221038"/>
              </a:xfrm>
              <a:custGeom>
                <a:avLst/>
                <a:gdLst>
                  <a:gd name="T0" fmla="*/ 12355 w 12640"/>
                  <a:gd name="T1" fmla="*/ 111 h 6086"/>
                  <a:gd name="T2" fmla="*/ 11936 w 12640"/>
                  <a:gd name="T3" fmla="*/ 287 h 6086"/>
                  <a:gd name="T4" fmla="*/ 11515 w 12640"/>
                  <a:gd name="T5" fmla="*/ 481 h 6086"/>
                  <a:gd name="T6" fmla="*/ 11090 w 12640"/>
                  <a:gd name="T7" fmla="*/ 688 h 6086"/>
                  <a:gd name="T8" fmla="*/ 10662 w 12640"/>
                  <a:gd name="T9" fmla="*/ 909 h 6086"/>
                  <a:gd name="T10" fmla="*/ 10229 w 12640"/>
                  <a:gd name="T11" fmla="*/ 1143 h 6086"/>
                  <a:gd name="T12" fmla="*/ 9794 w 12640"/>
                  <a:gd name="T13" fmla="*/ 1386 h 6086"/>
                  <a:gd name="T14" fmla="*/ 8910 w 12640"/>
                  <a:gd name="T15" fmla="*/ 1898 h 6086"/>
                  <a:gd name="T16" fmla="*/ 8008 w 12640"/>
                  <a:gd name="T17" fmla="*/ 2434 h 6086"/>
                  <a:gd name="T18" fmla="*/ 7799 w 12640"/>
                  <a:gd name="T19" fmla="*/ 2558 h 6086"/>
                  <a:gd name="T20" fmla="*/ 7732 w 12640"/>
                  <a:gd name="T21" fmla="*/ 2598 h 6086"/>
                  <a:gd name="T22" fmla="*/ 7664 w 12640"/>
                  <a:gd name="T23" fmla="*/ 2639 h 6086"/>
                  <a:gd name="T24" fmla="*/ 6960 w 12640"/>
                  <a:gd name="T25" fmla="*/ 3055 h 6086"/>
                  <a:gd name="T26" fmla="*/ 6258 w 12640"/>
                  <a:gd name="T27" fmla="*/ 3461 h 6086"/>
                  <a:gd name="T28" fmla="*/ 5555 w 12640"/>
                  <a:gd name="T29" fmla="*/ 3854 h 6086"/>
                  <a:gd name="T30" fmla="*/ 4850 w 12640"/>
                  <a:gd name="T31" fmla="*/ 4231 h 6086"/>
                  <a:gd name="T32" fmla="*/ 4142 w 12640"/>
                  <a:gd name="T33" fmla="*/ 4587 h 6086"/>
                  <a:gd name="T34" fmla="*/ 3431 w 12640"/>
                  <a:gd name="T35" fmla="*/ 4920 h 6086"/>
                  <a:gd name="T36" fmla="*/ 2714 w 12640"/>
                  <a:gd name="T37" fmla="*/ 5225 h 6086"/>
                  <a:gd name="T38" fmla="*/ 1991 w 12640"/>
                  <a:gd name="T39" fmla="*/ 5499 h 6086"/>
                  <a:gd name="T40" fmla="*/ 1260 w 12640"/>
                  <a:gd name="T41" fmla="*/ 5738 h 6086"/>
                  <a:gd name="T42" fmla="*/ 521 w 12640"/>
                  <a:gd name="T43" fmla="*/ 5938 h 6086"/>
                  <a:gd name="T44" fmla="*/ 0 w 12640"/>
                  <a:gd name="T45" fmla="*/ 6054 h 6086"/>
                  <a:gd name="T46" fmla="*/ 66 w 12640"/>
                  <a:gd name="T47" fmla="*/ 6076 h 6086"/>
                  <a:gd name="T48" fmla="*/ 96 w 12640"/>
                  <a:gd name="T49" fmla="*/ 6086 h 6086"/>
                  <a:gd name="T50" fmla="*/ 329 w 12640"/>
                  <a:gd name="T51" fmla="*/ 6035 h 6086"/>
                  <a:gd name="T52" fmla="*/ 680 w 12640"/>
                  <a:gd name="T53" fmla="*/ 5952 h 6086"/>
                  <a:gd name="T54" fmla="*/ 1034 w 12640"/>
                  <a:gd name="T55" fmla="*/ 5857 h 6086"/>
                  <a:gd name="T56" fmla="*/ 1390 w 12640"/>
                  <a:gd name="T57" fmla="*/ 5752 h 6086"/>
                  <a:gd name="T58" fmla="*/ 1748 w 12640"/>
                  <a:gd name="T59" fmla="*/ 5636 h 6086"/>
                  <a:gd name="T60" fmla="*/ 2189 w 12640"/>
                  <a:gd name="T61" fmla="*/ 5482 h 6086"/>
                  <a:gd name="T62" fmla="*/ 2785 w 12640"/>
                  <a:gd name="T63" fmla="*/ 5253 h 6086"/>
                  <a:gd name="T64" fmla="*/ 3372 w 12640"/>
                  <a:gd name="T65" fmla="*/ 5003 h 6086"/>
                  <a:gd name="T66" fmla="*/ 3949 w 12640"/>
                  <a:gd name="T67" fmla="*/ 4738 h 6086"/>
                  <a:gd name="T68" fmla="*/ 4517 w 12640"/>
                  <a:gd name="T69" fmla="*/ 4460 h 6086"/>
                  <a:gd name="T70" fmla="*/ 5075 w 12640"/>
                  <a:gd name="T71" fmla="*/ 4172 h 6086"/>
                  <a:gd name="T72" fmla="*/ 5623 w 12640"/>
                  <a:gd name="T73" fmla="*/ 3877 h 6086"/>
                  <a:gd name="T74" fmla="*/ 6159 w 12640"/>
                  <a:gd name="T75" fmla="*/ 3576 h 6086"/>
                  <a:gd name="T76" fmla="*/ 6857 w 12640"/>
                  <a:gd name="T77" fmla="*/ 3172 h 6086"/>
                  <a:gd name="T78" fmla="*/ 7866 w 12640"/>
                  <a:gd name="T79" fmla="*/ 2574 h 6086"/>
                  <a:gd name="T80" fmla="*/ 8644 w 12640"/>
                  <a:gd name="T81" fmla="*/ 2110 h 6086"/>
                  <a:gd name="T82" fmla="*/ 9527 w 12640"/>
                  <a:gd name="T83" fmla="*/ 1594 h 6086"/>
                  <a:gd name="T84" fmla="*/ 10106 w 12640"/>
                  <a:gd name="T85" fmla="*/ 1265 h 6086"/>
                  <a:gd name="T86" fmla="*/ 10536 w 12640"/>
                  <a:gd name="T87" fmla="*/ 1031 h 6086"/>
                  <a:gd name="T88" fmla="*/ 10962 w 12640"/>
                  <a:gd name="T89" fmla="*/ 807 h 6086"/>
                  <a:gd name="T90" fmla="*/ 11385 w 12640"/>
                  <a:gd name="T91" fmla="*/ 596 h 6086"/>
                  <a:gd name="T92" fmla="*/ 11805 w 12640"/>
                  <a:gd name="T93" fmla="*/ 398 h 6086"/>
                  <a:gd name="T94" fmla="*/ 12222 w 12640"/>
                  <a:gd name="T95" fmla="*/ 217 h 6086"/>
                  <a:gd name="T96" fmla="*/ 12636 w 12640"/>
                  <a:gd name="T97" fmla="*/ 53 h 6086"/>
                  <a:gd name="T98" fmla="*/ 12632 w 12640"/>
                  <a:gd name="T99" fmla="*/ 4 h 6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640" h="6086">
                    <a:moveTo>
                      <a:pt x="12632" y="4"/>
                    </a:moveTo>
                    <a:lnTo>
                      <a:pt x="12493" y="56"/>
                    </a:lnTo>
                    <a:lnTo>
                      <a:pt x="12355" y="111"/>
                    </a:lnTo>
                    <a:lnTo>
                      <a:pt x="12215" y="168"/>
                    </a:lnTo>
                    <a:lnTo>
                      <a:pt x="12076" y="227"/>
                    </a:lnTo>
                    <a:lnTo>
                      <a:pt x="11936" y="287"/>
                    </a:lnTo>
                    <a:lnTo>
                      <a:pt x="11796" y="350"/>
                    </a:lnTo>
                    <a:lnTo>
                      <a:pt x="11656" y="415"/>
                    </a:lnTo>
                    <a:lnTo>
                      <a:pt x="11515" y="481"/>
                    </a:lnTo>
                    <a:lnTo>
                      <a:pt x="11373" y="549"/>
                    </a:lnTo>
                    <a:lnTo>
                      <a:pt x="11232" y="618"/>
                    </a:lnTo>
                    <a:lnTo>
                      <a:pt x="11090" y="688"/>
                    </a:lnTo>
                    <a:lnTo>
                      <a:pt x="10948" y="761"/>
                    </a:lnTo>
                    <a:lnTo>
                      <a:pt x="10805" y="835"/>
                    </a:lnTo>
                    <a:lnTo>
                      <a:pt x="10662" y="909"/>
                    </a:lnTo>
                    <a:lnTo>
                      <a:pt x="10518" y="986"/>
                    </a:lnTo>
                    <a:lnTo>
                      <a:pt x="10374" y="1064"/>
                    </a:lnTo>
                    <a:lnTo>
                      <a:pt x="10229" y="1143"/>
                    </a:lnTo>
                    <a:lnTo>
                      <a:pt x="10085" y="1222"/>
                    </a:lnTo>
                    <a:lnTo>
                      <a:pt x="9940" y="1304"/>
                    </a:lnTo>
                    <a:lnTo>
                      <a:pt x="9794" y="1386"/>
                    </a:lnTo>
                    <a:lnTo>
                      <a:pt x="9502" y="1553"/>
                    </a:lnTo>
                    <a:lnTo>
                      <a:pt x="9206" y="1725"/>
                    </a:lnTo>
                    <a:lnTo>
                      <a:pt x="8910" y="1898"/>
                    </a:lnTo>
                    <a:lnTo>
                      <a:pt x="8611" y="2074"/>
                    </a:lnTo>
                    <a:lnTo>
                      <a:pt x="8311" y="2253"/>
                    </a:lnTo>
                    <a:lnTo>
                      <a:pt x="8008" y="2434"/>
                    </a:lnTo>
                    <a:lnTo>
                      <a:pt x="7844" y="2531"/>
                    </a:lnTo>
                    <a:lnTo>
                      <a:pt x="7822" y="2545"/>
                    </a:lnTo>
                    <a:lnTo>
                      <a:pt x="7799" y="2558"/>
                    </a:lnTo>
                    <a:lnTo>
                      <a:pt x="7777" y="2572"/>
                    </a:lnTo>
                    <a:lnTo>
                      <a:pt x="7754" y="2585"/>
                    </a:lnTo>
                    <a:lnTo>
                      <a:pt x="7732" y="2598"/>
                    </a:lnTo>
                    <a:lnTo>
                      <a:pt x="7709" y="2612"/>
                    </a:lnTo>
                    <a:lnTo>
                      <a:pt x="7687" y="2626"/>
                    </a:lnTo>
                    <a:lnTo>
                      <a:pt x="7664" y="2639"/>
                    </a:lnTo>
                    <a:lnTo>
                      <a:pt x="7430" y="2779"/>
                    </a:lnTo>
                    <a:lnTo>
                      <a:pt x="7194" y="2917"/>
                    </a:lnTo>
                    <a:lnTo>
                      <a:pt x="6960" y="3055"/>
                    </a:lnTo>
                    <a:lnTo>
                      <a:pt x="6726" y="3191"/>
                    </a:lnTo>
                    <a:lnTo>
                      <a:pt x="6492" y="3326"/>
                    </a:lnTo>
                    <a:lnTo>
                      <a:pt x="6258" y="3461"/>
                    </a:lnTo>
                    <a:lnTo>
                      <a:pt x="6024" y="3593"/>
                    </a:lnTo>
                    <a:lnTo>
                      <a:pt x="5790" y="3725"/>
                    </a:lnTo>
                    <a:lnTo>
                      <a:pt x="5555" y="3854"/>
                    </a:lnTo>
                    <a:lnTo>
                      <a:pt x="5320" y="3981"/>
                    </a:lnTo>
                    <a:lnTo>
                      <a:pt x="5085" y="4107"/>
                    </a:lnTo>
                    <a:lnTo>
                      <a:pt x="4850" y="4231"/>
                    </a:lnTo>
                    <a:lnTo>
                      <a:pt x="4615" y="4351"/>
                    </a:lnTo>
                    <a:lnTo>
                      <a:pt x="4378" y="4471"/>
                    </a:lnTo>
                    <a:lnTo>
                      <a:pt x="4142" y="4587"/>
                    </a:lnTo>
                    <a:lnTo>
                      <a:pt x="3906" y="4701"/>
                    </a:lnTo>
                    <a:lnTo>
                      <a:pt x="3668" y="4812"/>
                    </a:lnTo>
                    <a:lnTo>
                      <a:pt x="3431" y="4920"/>
                    </a:lnTo>
                    <a:lnTo>
                      <a:pt x="3193" y="5025"/>
                    </a:lnTo>
                    <a:lnTo>
                      <a:pt x="2954" y="5126"/>
                    </a:lnTo>
                    <a:lnTo>
                      <a:pt x="2714" y="5225"/>
                    </a:lnTo>
                    <a:lnTo>
                      <a:pt x="2474" y="5320"/>
                    </a:lnTo>
                    <a:lnTo>
                      <a:pt x="2233" y="5411"/>
                    </a:lnTo>
                    <a:lnTo>
                      <a:pt x="1991" y="5499"/>
                    </a:lnTo>
                    <a:lnTo>
                      <a:pt x="1748" y="5582"/>
                    </a:lnTo>
                    <a:lnTo>
                      <a:pt x="1504" y="5663"/>
                    </a:lnTo>
                    <a:lnTo>
                      <a:pt x="1260" y="5738"/>
                    </a:lnTo>
                    <a:lnTo>
                      <a:pt x="1014" y="5810"/>
                    </a:lnTo>
                    <a:lnTo>
                      <a:pt x="768" y="5877"/>
                    </a:lnTo>
                    <a:lnTo>
                      <a:pt x="521" y="5938"/>
                    </a:lnTo>
                    <a:lnTo>
                      <a:pt x="272" y="5997"/>
                    </a:lnTo>
                    <a:lnTo>
                      <a:pt x="23" y="6049"/>
                    </a:lnTo>
                    <a:lnTo>
                      <a:pt x="0" y="6054"/>
                    </a:lnTo>
                    <a:lnTo>
                      <a:pt x="36" y="6066"/>
                    </a:lnTo>
                    <a:lnTo>
                      <a:pt x="50" y="6070"/>
                    </a:lnTo>
                    <a:lnTo>
                      <a:pt x="66" y="6076"/>
                    </a:lnTo>
                    <a:lnTo>
                      <a:pt x="80" y="6080"/>
                    </a:lnTo>
                    <a:lnTo>
                      <a:pt x="94" y="6085"/>
                    </a:lnTo>
                    <a:lnTo>
                      <a:pt x="96" y="6086"/>
                    </a:lnTo>
                    <a:lnTo>
                      <a:pt x="97" y="6085"/>
                    </a:lnTo>
                    <a:lnTo>
                      <a:pt x="213" y="6060"/>
                    </a:lnTo>
                    <a:lnTo>
                      <a:pt x="329" y="6035"/>
                    </a:lnTo>
                    <a:lnTo>
                      <a:pt x="446" y="6009"/>
                    </a:lnTo>
                    <a:lnTo>
                      <a:pt x="562" y="5980"/>
                    </a:lnTo>
                    <a:lnTo>
                      <a:pt x="680" y="5952"/>
                    </a:lnTo>
                    <a:lnTo>
                      <a:pt x="798" y="5921"/>
                    </a:lnTo>
                    <a:lnTo>
                      <a:pt x="915" y="5889"/>
                    </a:lnTo>
                    <a:lnTo>
                      <a:pt x="1034" y="5857"/>
                    </a:lnTo>
                    <a:lnTo>
                      <a:pt x="1153" y="5823"/>
                    </a:lnTo>
                    <a:lnTo>
                      <a:pt x="1271" y="5788"/>
                    </a:lnTo>
                    <a:lnTo>
                      <a:pt x="1390" y="5752"/>
                    </a:lnTo>
                    <a:lnTo>
                      <a:pt x="1510" y="5714"/>
                    </a:lnTo>
                    <a:lnTo>
                      <a:pt x="1628" y="5676"/>
                    </a:lnTo>
                    <a:lnTo>
                      <a:pt x="1748" y="5636"/>
                    </a:lnTo>
                    <a:lnTo>
                      <a:pt x="1868" y="5597"/>
                    </a:lnTo>
                    <a:lnTo>
                      <a:pt x="1988" y="5555"/>
                    </a:lnTo>
                    <a:lnTo>
                      <a:pt x="2189" y="5482"/>
                    </a:lnTo>
                    <a:lnTo>
                      <a:pt x="2388" y="5408"/>
                    </a:lnTo>
                    <a:lnTo>
                      <a:pt x="2587" y="5332"/>
                    </a:lnTo>
                    <a:lnTo>
                      <a:pt x="2785" y="5253"/>
                    </a:lnTo>
                    <a:lnTo>
                      <a:pt x="2981" y="5171"/>
                    </a:lnTo>
                    <a:lnTo>
                      <a:pt x="3177" y="5089"/>
                    </a:lnTo>
                    <a:lnTo>
                      <a:pt x="3372" y="5003"/>
                    </a:lnTo>
                    <a:lnTo>
                      <a:pt x="3565" y="4916"/>
                    </a:lnTo>
                    <a:lnTo>
                      <a:pt x="3757" y="4828"/>
                    </a:lnTo>
                    <a:lnTo>
                      <a:pt x="3949" y="4738"/>
                    </a:lnTo>
                    <a:lnTo>
                      <a:pt x="4140" y="4647"/>
                    </a:lnTo>
                    <a:lnTo>
                      <a:pt x="4329" y="4555"/>
                    </a:lnTo>
                    <a:lnTo>
                      <a:pt x="4517" y="4460"/>
                    </a:lnTo>
                    <a:lnTo>
                      <a:pt x="4704" y="4366"/>
                    </a:lnTo>
                    <a:lnTo>
                      <a:pt x="4891" y="4269"/>
                    </a:lnTo>
                    <a:lnTo>
                      <a:pt x="5075" y="4172"/>
                    </a:lnTo>
                    <a:lnTo>
                      <a:pt x="5259" y="4074"/>
                    </a:lnTo>
                    <a:lnTo>
                      <a:pt x="5441" y="3976"/>
                    </a:lnTo>
                    <a:lnTo>
                      <a:pt x="5623" y="3877"/>
                    </a:lnTo>
                    <a:lnTo>
                      <a:pt x="5803" y="3777"/>
                    </a:lnTo>
                    <a:lnTo>
                      <a:pt x="5981" y="3677"/>
                    </a:lnTo>
                    <a:lnTo>
                      <a:pt x="6159" y="3576"/>
                    </a:lnTo>
                    <a:lnTo>
                      <a:pt x="6336" y="3474"/>
                    </a:lnTo>
                    <a:lnTo>
                      <a:pt x="6511" y="3373"/>
                    </a:lnTo>
                    <a:lnTo>
                      <a:pt x="6857" y="3172"/>
                    </a:lnTo>
                    <a:lnTo>
                      <a:pt x="7199" y="2971"/>
                    </a:lnTo>
                    <a:lnTo>
                      <a:pt x="7535" y="2771"/>
                    </a:lnTo>
                    <a:lnTo>
                      <a:pt x="7866" y="2574"/>
                    </a:lnTo>
                    <a:lnTo>
                      <a:pt x="8046" y="2467"/>
                    </a:lnTo>
                    <a:lnTo>
                      <a:pt x="8346" y="2287"/>
                    </a:lnTo>
                    <a:lnTo>
                      <a:pt x="8644" y="2110"/>
                    </a:lnTo>
                    <a:lnTo>
                      <a:pt x="8941" y="1936"/>
                    </a:lnTo>
                    <a:lnTo>
                      <a:pt x="9234" y="1763"/>
                    </a:lnTo>
                    <a:lnTo>
                      <a:pt x="9527" y="1594"/>
                    </a:lnTo>
                    <a:lnTo>
                      <a:pt x="9817" y="1428"/>
                    </a:lnTo>
                    <a:lnTo>
                      <a:pt x="9962" y="1347"/>
                    </a:lnTo>
                    <a:lnTo>
                      <a:pt x="10106" y="1265"/>
                    </a:lnTo>
                    <a:lnTo>
                      <a:pt x="10250" y="1186"/>
                    </a:lnTo>
                    <a:lnTo>
                      <a:pt x="10393" y="1108"/>
                    </a:lnTo>
                    <a:lnTo>
                      <a:pt x="10536" y="1031"/>
                    </a:lnTo>
                    <a:lnTo>
                      <a:pt x="10679" y="955"/>
                    </a:lnTo>
                    <a:lnTo>
                      <a:pt x="10820" y="881"/>
                    </a:lnTo>
                    <a:lnTo>
                      <a:pt x="10962" y="807"/>
                    </a:lnTo>
                    <a:lnTo>
                      <a:pt x="11104" y="736"/>
                    </a:lnTo>
                    <a:lnTo>
                      <a:pt x="11245" y="664"/>
                    </a:lnTo>
                    <a:lnTo>
                      <a:pt x="11385" y="596"/>
                    </a:lnTo>
                    <a:lnTo>
                      <a:pt x="11526" y="529"/>
                    </a:lnTo>
                    <a:lnTo>
                      <a:pt x="11666" y="463"/>
                    </a:lnTo>
                    <a:lnTo>
                      <a:pt x="11805" y="398"/>
                    </a:lnTo>
                    <a:lnTo>
                      <a:pt x="11945" y="337"/>
                    </a:lnTo>
                    <a:lnTo>
                      <a:pt x="12083" y="276"/>
                    </a:lnTo>
                    <a:lnTo>
                      <a:pt x="12222" y="217"/>
                    </a:lnTo>
                    <a:lnTo>
                      <a:pt x="12360" y="161"/>
                    </a:lnTo>
                    <a:lnTo>
                      <a:pt x="12499" y="106"/>
                    </a:lnTo>
                    <a:lnTo>
                      <a:pt x="12636" y="53"/>
                    </a:lnTo>
                    <a:lnTo>
                      <a:pt x="12640" y="51"/>
                    </a:lnTo>
                    <a:lnTo>
                      <a:pt x="12640" y="0"/>
                    </a:lnTo>
                    <a:lnTo>
                      <a:pt x="12632" y="4"/>
                    </a:lnTo>
                    <a:close/>
                  </a:path>
                </a:pathLst>
              </a:custGeom>
              <a:solidFill>
                <a:srgbClr val="FFFFFF">
                  <a:alpha val="50196"/>
                </a:srgbClr>
              </a:solidFill>
              <a:ln>
                <a:noFill/>
              </a:ln>
            </p:spPr>
            <p:txBody>
              <a:bodyPr vert="horz" wrap="square" lIns="91440" tIns="45720" rIns="91440" bIns="45720" numCol="1" anchor="t" anchorCtr="0" compatLnSpc="1">
                <a:prstTxWarp prst="textNoShape">
                  <a:avLst/>
                </a:prstTxWarp>
              </a:bodyPr>
              <a:lstStyle/>
              <a:p>
                <a:endParaRPr lang="da-DK"/>
              </a:p>
            </p:txBody>
          </p:sp>
          <p:sp>
            <p:nvSpPr>
              <p:cNvPr id="49" name="Freeform 9"/>
              <p:cNvSpPr>
                <a:spLocks/>
              </p:cNvSpPr>
              <p:nvPr userDrawn="1"/>
            </p:nvSpPr>
            <p:spPr bwMode="auto">
              <a:xfrm>
                <a:off x="1058" y="1951037"/>
                <a:ext cx="9143624" cy="1979613"/>
              </a:xfrm>
              <a:custGeom>
                <a:avLst/>
                <a:gdLst>
                  <a:gd name="T0" fmla="*/ 12821 w 17268"/>
                  <a:gd name="T1" fmla="*/ 1504 h 3741"/>
                  <a:gd name="T2" fmla="*/ 12750 w 17268"/>
                  <a:gd name="T3" fmla="*/ 1531 h 3741"/>
                  <a:gd name="T4" fmla="*/ 12677 w 17268"/>
                  <a:gd name="T5" fmla="*/ 1558 h 3741"/>
                  <a:gd name="T6" fmla="*/ 12604 w 17268"/>
                  <a:gd name="T7" fmla="*/ 1587 h 3741"/>
                  <a:gd name="T8" fmla="*/ 12531 w 17268"/>
                  <a:gd name="T9" fmla="*/ 1615 h 3741"/>
                  <a:gd name="T10" fmla="*/ 12119 w 17268"/>
                  <a:gd name="T11" fmla="*/ 1771 h 3741"/>
                  <a:gd name="T12" fmla="*/ 11016 w 17268"/>
                  <a:gd name="T13" fmla="*/ 2182 h 3741"/>
                  <a:gd name="T14" fmla="*/ 9893 w 17268"/>
                  <a:gd name="T15" fmla="*/ 2576 h 3741"/>
                  <a:gd name="T16" fmla="*/ 8750 w 17268"/>
                  <a:gd name="T17" fmla="*/ 2934 h 3741"/>
                  <a:gd name="T18" fmla="*/ 7589 w 17268"/>
                  <a:gd name="T19" fmla="*/ 3243 h 3741"/>
                  <a:gd name="T20" fmla="*/ 6415 w 17268"/>
                  <a:gd name="T21" fmla="*/ 3485 h 3741"/>
                  <a:gd name="T22" fmla="*/ 5228 w 17268"/>
                  <a:gd name="T23" fmla="*/ 3643 h 3741"/>
                  <a:gd name="T24" fmla="*/ 4031 w 17268"/>
                  <a:gd name="T25" fmla="*/ 3703 h 3741"/>
                  <a:gd name="T26" fmla="*/ 2827 w 17268"/>
                  <a:gd name="T27" fmla="*/ 3647 h 3741"/>
                  <a:gd name="T28" fmla="*/ 1618 w 17268"/>
                  <a:gd name="T29" fmla="*/ 3459 h 3741"/>
                  <a:gd name="T30" fmla="*/ 404 w 17268"/>
                  <a:gd name="T31" fmla="*/ 3123 h 3741"/>
                  <a:gd name="T32" fmla="*/ 117 w 17268"/>
                  <a:gd name="T33" fmla="*/ 3058 h 3741"/>
                  <a:gd name="T34" fmla="*/ 473 w 17268"/>
                  <a:gd name="T35" fmla="*/ 3185 h 3741"/>
                  <a:gd name="T36" fmla="*/ 833 w 17268"/>
                  <a:gd name="T37" fmla="*/ 3298 h 3741"/>
                  <a:gd name="T38" fmla="*/ 1197 w 17268"/>
                  <a:gd name="T39" fmla="*/ 3398 h 3741"/>
                  <a:gd name="T40" fmla="*/ 1564 w 17268"/>
                  <a:gd name="T41" fmla="*/ 3485 h 3741"/>
                  <a:gd name="T42" fmla="*/ 1935 w 17268"/>
                  <a:gd name="T43" fmla="*/ 3559 h 3741"/>
                  <a:gd name="T44" fmla="*/ 2311 w 17268"/>
                  <a:gd name="T45" fmla="*/ 3621 h 3741"/>
                  <a:gd name="T46" fmla="*/ 2691 w 17268"/>
                  <a:gd name="T47" fmla="*/ 3670 h 3741"/>
                  <a:gd name="T48" fmla="*/ 3076 w 17268"/>
                  <a:gd name="T49" fmla="*/ 3706 h 3741"/>
                  <a:gd name="T50" fmla="*/ 3466 w 17268"/>
                  <a:gd name="T51" fmla="*/ 3730 h 3741"/>
                  <a:gd name="T52" fmla="*/ 3861 w 17268"/>
                  <a:gd name="T53" fmla="*/ 3740 h 3741"/>
                  <a:gd name="T54" fmla="*/ 4295 w 17268"/>
                  <a:gd name="T55" fmla="*/ 3737 h 3741"/>
                  <a:gd name="T56" fmla="*/ 4751 w 17268"/>
                  <a:gd name="T57" fmla="*/ 3719 h 3741"/>
                  <a:gd name="T58" fmla="*/ 5215 w 17268"/>
                  <a:gd name="T59" fmla="*/ 3684 h 3741"/>
                  <a:gd name="T60" fmla="*/ 5685 w 17268"/>
                  <a:gd name="T61" fmla="*/ 3633 h 3741"/>
                  <a:gd name="T62" fmla="*/ 6162 w 17268"/>
                  <a:gd name="T63" fmla="*/ 3566 h 3741"/>
                  <a:gd name="T64" fmla="*/ 6672 w 17268"/>
                  <a:gd name="T65" fmla="*/ 3478 h 3741"/>
                  <a:gd name="T66" fmla="*/ 7234 w 17268"/>
                  <a:gd name="T67" fmla="*/ 3364 h 3741"/>
                  <a:gd name="T68" fmla="*/ 7791 w 17268"/>
                  <a:gd name="T69" fmla="*/ 3234 h 3741"/>
                  <a:gd name="T70" fmla="*/ 8344 w 17268"/>
                  <a:gd name="T71" fmla="*/ 3089 h 3741"/>
                  <a:gd name="T72" fmla="*/ 8895 w 17268"/>
                  <a:gd name="T73" fmla="*/ 2931 h 3741"/>
                  <a:gd name="T74" fmla="*/ 9441 w 17268"/>
                  <a:gd name="T75" fmla="*/ 2763 h 3741"/>
                  <a:gd name="T76" fmla="*/ 9985 w 17268"/>
                  <a:gd name="T77" fmla="*/ 2583 h 3741"/>
                  <a:gd name="T78" fmla="*/ 10525 w 17268"/>
                  <a:gd name="T79" fmla="*/ 2398 h 3741"/>
                  <a:gd name="T80" fmla="*/ 11239 w 17268"/>
                  <a:gd name="T81" fmla="*/ 2139 h 3741"/>
                  <a:gd name="T82" fmla="*/ 12301 w 17268"/>
                  <a:gd name="T83" fmla="*/ 1741 h 3741"/>
                  <a:gd name="T84" fmla="*/ 12375 w 17268"/>
                  <a:gd name="T85" fmla="*/ 1713 h 3741"/>
                  <a:gd name="T86" fmla="*/ 12448 w 17268"/>
                  <a:gd name="T87" fmla="*/ 1684 h 3741"/>
                  <a:gd name="T88" fmla="*/ 12545 w 17268"/>
                  <a:gd name="T89" fmla="*/ 1648 h 3741"/>
                  <a:gd name="T90" fmla="*/ 12689 w 17268"/>
                  <a:gd name="T91" fmla="*/ 1592 h 3741"/>
                  <a:gd name="T92" fmla="*/ 12833 w 17268"/>
                  <a:gd name="T93" fmla="*/ 1537 h 3741"/>
                  <a:gd name="T94" fmla="*/ 13457 w 17268"/>
                  <a:gd name="T95" fmla="*/ 1299 h 3741"/>
                  <a:gd name="T96" fmla="*/ 14306 w 17268"/>
                  <a:gd name="T97" fmla="*/ 979 h 3741"/>
                  <a:gd name="T98" fmla="*/ 15138 w 17268"/>
                  <a:gd name="T99" fmla="*/ 679 h 3741"/>
                  <a:gd name="T100" fmla="*/ 15547 w 17268"/>
                  <a:gd name="T101" fmla="*/ 539 h 3741"/>
                  <a:gd name="T102" fmla="*/ 15951 w 17268"/>
                  <a:gd name="T103" fmla="*/ 407 h 3741"/>
                  <a:gd name="T104" fmla="*/ 16351 w 17268"/>
                  <a:gd name="T105" fmla="*/ 284 h 3741"/>
                  <a:gd name="T106" fmla="*/ 16747 w 17268"/>
                  <a:gd name="T107" fmla="*/ 170 h 3741"/>
                  <a:gd name="T108" fmla="*/ 17138 w 17268"/>
                  <a:gd name="T109" fmla="*/ 68 h 3741"/>
                  <a:gd name="T110" fmla="*/ 17138 w 17268"/>
                  <a:gd name="T111" fmla="*/ 32 h 3741"/>
                  <a:gd name="T112" fmla="*/ 16746 w 17268"/>
                  <a:gd name="T113" fmla="*/ 134 h 3741"/>
                  <a:gd name="T114" fmla="*/ 16348 w 17268"/>
                  <a:gd name="T115" fmla="*/ 247 h 3741"/>
                  <a:gd name="T116" fmla="*/ 15947 w 17268"/>
                  <a:gd name="T117" fmla="*/ 371 h 3741"/>
                  <a:gd name="T118" fmla="*/ 15541 w 17268"/>
                  <a:gd name="T119" fmla="*/ 503 h 3741"/>
                  <a:gd name="T120" fmla="*/ 15131 w 17268"/>
                  <a:gd name="T121" fmla="*/ 644 h 3741"/>
                  <a:gd name="T122" fmla="*/ 14297 w 17268"/>
                  <a:gd name="T123" fmla="*/ 944 h 3741"/>
                  <a:gd name="T124" fmla="*/ 13445 w 17268"/>
                  <a:gd name="T125" fmla="*/ 1265 h 3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268" h="3741">
                    <a:moveTo>
                      <a:pt x="12868" y="1486"/>
                    </a:moveTo>
                    <a:lnTo>
                      <a:pt x="12844" y="1494"/>
                    </a:lnTo>
                    <a:lnTo>
                      <a:pt x="12821" y="1504"/>
                    </a:lnTo>
                    <a:lnTo>
                      <a:pt x="12797" y="1513"/>
                    </a:lnTo>
                    <a:lnTo>
                      <a:pt x="12773" y="1522"/>
                    </a:lnTo>
                    <a:lnTo>
                      <a:pt x="12750" y="1531"/>
                    </a:lnTo>
                    <a:lnTo>
                      <a:pt x="12725" y="1541"/>
                    </a:lnTo>
                    <a:lnTo>
                      <a:pt x="12701" y="1549"/>
                    </a:lnTo>
                    <a:lnTo>
                      <a:pt x="12677" y="1558"/>
                    </a:lnTo>
                    <a:lnTo>
                      <a:pt x="12653" y="1568"/>
                    </a:lnTo>
                    <a:lnTo>
                      <a:pt x="12629" y="1578"/>
                    </a:lnTo>
                    <a:lnTo>
                      <a:pt x="12604" y="1587"/>
                    </a:lnTo>
                    <a:lnTo>
                      <a:pt x="12579" y="1597"/>
                    </a:lnTo>
                    <a:lnTo>
                      <a:pt x="12555" y="1605"/>
                    </a:lnTo>
                    <a:lnTo>
                      <a:pt x="12531" y="1615"/>
                    </a:lnTo>
                    <a:lnTo>
                      <a:pt x="12506" y="1624"/>
                    </a:lnTo>
                    <a:lnTo>
                      <a:pt x="12481" y="1634"/>
                    </a:lnTo>
                    <a:lnTo>
                      <a:pt x="12119" y="1771"/>
                    </a:lnTo>
                    <a:lnTo>
                      <a:pt x="11754" y="1910"/>
                    </a:lnTo>
                    <a:lnTo>
                      <a:pt x="11387" y="2047"/>
                    </a:lnTo>
                    <a:lnTo>
                      <a:pt x="11016" y="2182"/>
                    </a:lnTo>
                    <a:lnTo>
                      <a:pt x="10645" y="2316"/>
                    </a:lnTo>
                    <a:lnTo>
                      <a:pt x="10270" y="2447"/>
                    </a:lnTo>
                    <a:lnTo>
                      <a:pt x="9893" y="2576"/>
                    </a:lnTo>
                    <a:lnTo>
                      <a:pt x="9514" y="2700"/>
                    </a:lnTo>
                    <a:lnTo>
                      <a:pt x="9132" y="2820"/>
                    </a:lnTo>
                    <a:lnTo>
                      <a:pt x="8750" y="2934"/>
                    </a:lnTo>
                    <a:lnTo>
                      <a:pt x="8365" y="3044"/>
                    </a:lnTo>
                    <a:lnTo>
                      <a:pt x="7978" y="3147"/>
                    </a:lnTo>
                    <a:lnTo>
                      <a:pt x="7589" y="3243"/>
                    </a:lnTo>
                    <a:lnTo>
                      <a:pt x="7199" y="3332"/>
                    </a:lnTo>
                    <a:lnTo>
                      <a:pt x="6808" y="3412"/>
                    </a:lnTo>
                    <a:lnTo>
                      <a:pt x="6415" y="3485"/>
                    </a:lnTo>
                    <a:lnTo>
                      <a:pt x="6021" y="3547"/>
                    </a:lnTo>
                    <a:lnTo>
                      <a:pt x="5625" y="3601"/>
                    </a:lnTo>
                    <a:lnTo>
                      <a:pt x="5228" y="3643"/>
                    </a:lnTo>
                    <a:lnTo>
                      <a:pt x="4830" y="3675"/>
                    </a:lnTo>
                    <a:lnTo>
                      <a:pt x="4431" y="3696"/>
                    </a:lnTo>
                    <a:lnTo>
                      <a:pt x="4031" y="3703"/>
                    </a:lnTo>
                    <a:lnTo>
                      <a:pt x="3630" y="3698"/>
                    </a:lnTo>
                    <a:lnTo>
                      <a:pt x="3229" y="3679"/>
                    </a:lnTo>
                    <a:lnTo>
                      <a:pt x="2827" y="3647"/>
                    </a:lnTo>
                    <a:lnTo>
                      <a:pt x="2424" y="3600"/>
                    </a:lnTo>
                    <a:lnTo>
                      <a:pt x="2021" y="3537"/>
                    </a:lnTo>
                    <a:lnTo>
                      <a:pt x="1618" y="3459"/>
                    </a:lnTo>
                    <a:lnTo>
                      <a:pt x="1213" y="3364"/>
                    </a:lnTo>
                    <a:lnTo>
                      <a:pt x="809" y="3253"/>
                    </a:lnTo>
                    <a:lnTo>
                      <a:pt x="404" y="3123"/>
                    </a:lnTo>
                    <a:lnTo>
                      <a:pt x="0" y="2975"/>
                    </a:lnTo>
                    <a:lnTo>
                      <a:pt x="0" y="3014"/>
                    </a:lnTo>
                    <a:lnTo>
                      <a:pt x="117" y="3058"/>
                    </a:lnTo>
                    <a:lnTo>
                      <a:pt x="236" y="3102"/>
                    </a:lnTo>
                    <a:lnTo>
                      <a:pt x="355" y="3144"/>
                    </a:lnTo>
                    <a:lnTo>
                      <a:pt x="473" y="3185"/>
                    </a:lnTo>
                    <a:lnTo>
                      <a:pt x="593" y="3223"/>
                    </a:lnTo>
                    <a:lnTo>
                      <a:pt x="713" y="3262"/>
                    </a:lnTo>
                    <a:lnTo>
                      <a:pt x="833" y="3298"/>
                    </a:lnTo>
                    <a:lnTo>
                      <a:pt x="954" y="3332"/>
                    </a:lnTo>
                    <a:lnTo>
                      <a:pt x="1075" y="3366"/>
                    </a:lnTo>
                    <a:lnTo>
                      <a:pt x="1197" y="3398"/>
                    </a:lnTo>
                    <a:lnTo>
                      <a:pt x="1319" y="3429"/>
                    </a:lnTo>
                    <a:lnTo>
                      <a:pt x="1441" y="3457"/>
                    </a:lnTo>
                    <a:lnTo>
                      <a:pt x="1564" y="3485"/>
                    </a:lnTo>
                    <a:lnTo>
                      <a:pt x="1687" y="3511"/>
                    </a:lnTo>
                    <a:lnTo>
                      <a:pt x="1811" y="3536"/>
                    </a:lnTo>
                    <a:lnTo>
                      <a:pt x="1935" y="3559"/>
                    </a:lnTo>
                    <a:lnTo>
                      <a:pt x="2061" y="3581"/>
                    </a:lnTo>
                    <a:lnTo>
                      <a:pt x="2186" y="3602"/>
                    </a:lnTo>
                    <a:lnTo>
                      <a:pt x="2311" y="3621"/>
                    </a:lnTo>
                    <a:lnTo>
                      <a:pt x="2438" y="3639"/>
                    </a:lnTo>
                    <a:lnTo>
                      <a:pt x="2564" y="3655"/>
                    </a:lnTo>
                    <a:lnTo>
                      <a:pt x="2691" y="3670"/>
                    </a:lnTo>
                    <a:lnTo>
                      <a:pt x="2819" y="3684"/>
                    </a:lnTo>
                    <a:lnTo>
                      <a:pt x="2948" y="3696"/>
                    </a:lnTo>
                    <a:lnTo>
                      <a:pt x="3076" y="3706"/>
                    </a:lnTo>
                    <a:lnTo>
                      <a:pt x="3206" y="3716"/>
                    </a:lnTo>
                    <a:lnTo>
                      <a:pt x="3336" y="3723"/>
                    </a:lnTo>
                    <a:lnTo>
                      <a:pt x="3466" y="3730"/>
                    </a:lnTo>
                    <a:lnTo>
                      <a:pt x="3597" y="3734"/>
                    </a:lnTo>
                    <a:lnTo>
                      <a:pt x="3729" y="3737"/>
                    </a:lnTo>
                    <a:lnTo>
                      <a:pt x="3861" y="3740"/>
                    </a:lnTo>
                    <a:lnTo>
                      <a:pt x="3994" y="3741"/>
                    </a:lnTo>
                    <a:lnTo>
                      <a:pt x="4144" y="3740"/>
                    </a:lnTo>
                    <a:lnTo>
                      <a:pt x="4295" y="3737"/>
                    </a:lnTo>
                    <a:lnTo>
                      <a:pt x="4446" y="3733"/>
                    </a:lnTo>
                    <a:lnTo>
                      <a:pt x="4598" y="3727"/>
                    </a:lnTo>
                    <a:lnTo>
                      <a:pt x="4751" y="3719"/>
                    </a:lnTo>
                    <a:lnTo>
                      <a:pt x="4905" y="3709"/>
                    </a:lnTo>
                    <a:lnTo>
                      <a:pt x="5059" y="3697"/>
                    </a:lnTo>
                    <a:lnTo>
                      <a:pt x="5215" y="3684"/>
                    </a:lnTo>
                    <a:lnTo>
                      <a:pt x="5371" y="3668"/>
                    </a:lnTo>
                    <a:lnTo>
                      <a:pt x="5527" y="3652"/>
                    </a:lnTo>
                    <a:lnTo>
                      <a:pt x="5685" y="3633"/>
                    </a:lnTo>
                    <a:lnTo>
                      <a:pt x="5844" y="3612"/>
                    </a:lnTo>
                    <a:lnTo>
                      <a:pt x="6002" y="3590"/>
                    </a:lnTo>
                    <a:lnTo>
                      <a:pt x="6162" y="3566"/>
                    </a:lnTo>
                    <a:lnTo>
                      <a:pt x="6323" y="3540"/>
                    </a:lnTo>
                    <a:lnTo>
                      <a:pt x="6484" y="3512"/>
                    </a:lnTo>
                    <a:lnTo>
                      <a:pt x="6672" y="3478"/>
                    </a:lnTo>
                    <a:lnTo>
                      <a:pt x="6860" y="3442"/>
                    </a:lnTo>
                    <a:lnTo>
                      <a:pt x="7047" y="3403"/>
                    </a:lnTo>
                    <a:lnTo>
                      <a:pt x="7234" y="3364"/>
                    </a:lnTo>
                    <a:lnTo>
                      <a:pt x="7420" y="3322"/>
                    </a:lnTo>
                    <a:lnTo>
                      <a:pt x="7606" y="3279"/>
                    </a:lnTo>
                    <a:lnTo>
                      <a:pt x="7791" y="3234"/>
                    </a:lnTo>
                    <a:lnTo>
                      <a:pt x="7976" y="3187"/>
                    </a:lnTo>
                    <a:lnTo>
                      <a:pt x="8161" y="3139"/>
                    </a:lnTo>
                    <a:lnTo>
                      <a:pt x="8344" y="3089"/>
                    </a:lnTo>
                    <a:lnTo>
                      <a:pt x="8529" y="3037"/>
                    </a:lnTo>
                    <a:lnTo>
                      <a:pt x="8711" y="2985"/>
                    </a:lnTo>
                    <a:lnTo>
                      <a:pt x="8895" y="2931"/>
                    </a:lnTo>
                    <a:lnTo>
                      <a:pt x="9077" y="2876"/>
                    </a:lnTo>
                    <a:lnTo>
                      <a:pt x="9260" y="2820"/>
                    </a:lnTo>
                    <a:lnTo>
                      <a:pt x="9441" y="2763"/>
                    </a:lnTo>
                    <a:lnTo>
                      <a:pt x="9623" y="2703"/>
                    </a:lnTo>
                    <a:lnTo>
                      <a:pt x="9804" y="2644"/>
                    </a:lnTo>
                    <a:lnTo>
                      <a:pt x="9985" y="2583"/>
                    </a:lnTo>
                    <a:lnTo>
                      <a:pt x="10165" y="2523"/>
                    </a:lnTo>
                    <a:lnTo>
                      <a:pt x="10345" y="2460"/>
                    </a:lnTo>
                    <a:lnTo>
                      <a:pt x="10525" y="2398"/>
                    </a:lnTo>
                    <a:lnTo>
                      <a:pt x="10704" y="2334"/>
                    </a:lnTo>
                    <a:lnTo>
                      <a:pt x="10883" y="2270"/>
                    </a:lnTo>
                    <a:lnTo>
                      <a:pt x="11239" y="2139"/>
                    </a:lnTo>
                    <a:lnTo>
                      <a:pt x="11594" y="2008"/>
                    </a:lnTo>
                    <a:lnTo>
                      <a:pt x="11948" y="1875"/>
                    </a:lnTo>
                    <a:lnTo>
                      <a:pt x="12301" y="1741"/>
                    </a:lnTo>
                    <a:lnTo>
                      <a:pt x="12325" y="1732"/>
                    </a:lnTo>
                    <a:lnTo>
                      <a:pt x="12349" y="1722"/>
                    </a:lnTo>
                    <a:lnTo>
                      <a:pt x="12375" y="1713"/>
                    </a:lnTo>
                    <a:lnTo>
                      <a:pt x="12399" y="1703"/>
                    </a:lnTo>
                    <a:lnTo>
                      <a:pt x="12423" y="1694"/>
                    </a:lnTo>
                    <a:lnTo>
                      <a:pt x="12448" y="1684"/>
                    </a:lnTo>
                    <a:lnTo>
                      <a:pt x="12473" y="1676"/>
                    </a:lnTo>
                    <a:lnTo>
                      <a:pt x="12497" y="1666"/>
                    </a:lnTo>
                    <a:lnTo>
                      <a:pt x="12545" y="1648"/>
                    </a:lnTo>
                    <a:lnTo>
                      <a:pt x="12593" y="1630"/>
                    </a:lnTo>
                    <a:lnTo>
                      <a:pt x="12641" y="1611"/>
                    </a:lnTo>
                    <a:lnTo>
                      <a:pt x="12689" y="1592"/>
                    </a:lnTo>
                    <a:lnTo>
                      <a:pt x="12737" y="1575"/>
                    </a:lnTo>
                    <a:lnTo>
                      <a:pt x="12785" y="1556"/>
                    </a:lnTo>
                    <a:lnTo>
                      <a:pt x="12833" y="1537"/>
                    </a:lnTo>
                    <a:lnTo>
                      <a:pt x="12881" y="1520"/>
                    </a:lnTo>
                    <a:lnTo>
                      <a:pt x="13170" y="1409"/>
                    </a:lnTo>
                    <a:lnTo>
                      <a:pt x="13457" y="1299"/>
                    </a:lnTo>
                    <a:lnTo>
                      <a:pt x="13742" y="1191"/>
                    </a:lnTo>
                    <a:lnTo>
                      <a:pt x="14024" y="1084"/>
                    </a:lnTo>
                    <a:lnTo>
                      <a:pt x="14306" y="979"/>
                    </a:lnTo>
                    <a:lnTo>
                      <a:pt x="14585" y="877"/>
                    </a:lnTo>
                    <a:lnTo>
                      <a:pt x="14862" y="777"/>
                    </a:lnTo>
                    <a:lnTo>
                      <a:pt x="15138" y="679"/>
                    </a:lnTo>
                    <a:lnTo>
                      <a:pt x="15274" y="632"/>
                    </a:lnTo>
                    <a:lnTo>
                      <a:pt x="15410" y="585"/>
                    </a:lnTo>
                    <a:lnTo>
                      <a:pt x="15547" y="539"/>
                    </a:lnTo>
                    <a:lnTo>
                      <a:pt x="15682" y="494"/>
                    </a:lnTo>
                    <a:lnTo>
                      <a:pt x="15817" y="450"/>
                    </a:lnTo>
                    <a:lnTo>
                      <a:pt x="15951" y="407"/>
                    </a:lnTo>
                    <a:lnTo>
                      <a:pt x="16085" y="365"/>
                    </a:lnTo>
                    <a:lnTo>
                      <a:pt x="16218" y="324"/>
                    </a:lnTo>
                    <a:lnTo>
                      <a:pt x="16351" y="284"/>
                    </a:lnTo>
                    <a:lnTo>
                      <a:pt x="16484" y="245"/>
                    </a:lnTo>
                    <a:lnTo>
                      <a:pt x="16616" y="207"/>
                    </a:lnTo>
                    <a:lnTo>
                      <a:pt x="16747" y="170"/>
                    </a:lnTo>
                    <a:lnTo>
                      <a:pt x="16878" y="135"/>
                    </a:lnTo>
                    <a:lnTo>
                      <a:pt x="17009" y="101"/>
                    </a:lnTo>
                    <a:lnTo>
                      <a:pt x="17138" y="68"/>
                    </a:lnTo>
                    <a:lnTo>
                      <a:pt x="17268" y="37"/>
                    </a:lnTo>
                    <a:lnTo>
                      <a:pt x="17268" y="0"/>
                    </a:lnTo>
                    <a:lnTo>
                      <a:pt x="17138" y="32"/>
                    </a:lnTo>
                    <a:lnTo>
                      <a:pt x="17008" y="64"/>
                    </a:lnTo>
                    <a:lnTo>
                      <a:pt x="16877" y="99"/>
                    </a:lnTo>
                    <a:lnTo>
                      <a:pt x="16746" y="134"/>
                    </a:lnTo>
                    <a:lnTo>
                      <a:pt x="16614" y="170"/>
                    </a:lnTo>
                    <a:lnTo>
                      <a:pt x="16481" y="208"/>
                    </a:lnTo>
                    <a:lnTo>
                      <a:pt x="16348" y="247"/>
                    </a:lnTo>
                    <a:lnTo>
                      <a:pt x="16215" y="288"/>
                    </a:lnTo>
                    <a:lnTo>
                      <a:pt x="16081" y="328"/>
                    </a:lnTo>
                    <a:lnTo>
                      <a:pt x="15947" y="371"/>
                    </a:lnTo>
                    <a:lnTo>
                      <a:pt x="15813" y="414"/>
                    </a:lnTo>
                    <a:lnTo>
                      <a:pt x="15676" y="458"/>
                    </a:lnTo>
                    <a:lnTo>
                      <a:pt x="15541" y="503"/>
                    </a:lnTo>
                    <a:lnTo>
                      <a:pt x="15405" y="549"/>
                    </a:lnTo>
                    <a:lnTo>
                      <a:pt x="15268" y="595"/>
                    </a:lnTo>
                    <a:lnTo>
                      <a:pt x="15131" y="644"/>
                    </a:lnTo>
                    <a:lnTo>
                      <a:pt x="14854" y="740"/>
                    </a:lnTo>
                    <a:lnTo>
                      <a:pt x="14577" y="842"/>
                    </a:lnTo>
                    <a:lnTo>
                      <a:pt x="14297" y="944"/>
                    </a:lnTo>
                    <a:lnTo>
                      <a:pt x="14015" y="1049"/>
                    </a:lnTo>
                    <a:lnTo>
                      <a:pt x="13731" y="1156"/>
                    </a:lnTo>
                    <a:lnTo>
                      <a:pt x="13445" y="1265"/>
                    </a:lnTo>
                    <a:lnTo>
                      <a:pt x="13158" y="1375"/>
                    </a:lnTo>
                    <a:lnTo>
                      <a:pt x="12868" y="14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45" name="Group 44"/>
            <p:cNvGrpSpPr/>
            <p:nvPr userDrawn="1"/>
          </p:nvGrpSpPr>
          <p:grpSpPr>
            <a:xfrm>
              <a:off x="4651965" y="4425950"/>
              <a:ext cx="4500925" cy="1376363"/>
              <a:chOff x="4651965" y="4425950"/>
              <a:chExt cx="4500925" cy="1376363"/>
            </a:xfrm>
          </p:grpSpPr>
          <p:sp>
            <p:nvSpPr>
              <p:cNvPr id="46" name="Freeform 5"/>
              <p:cNvSpPr>
                <a:spLocks/>
              </p:cNvSpPr>
              <p:nvPr userDrawn="1"/>
            </p:nvSpPr>
            <p:spPr bwMode="auto">
              <a:xfrm>
                <a:off x="4651965" y="4767263"/>
                <a:ext cx="4492819" cy="749300"/>
              </a:xfrm>
              <a:custGeom>
                <a:avLst/>
                <a:gdLst>
                  <a:gd name="T0" fmla="*/ 8302 w 8463"/>
                  <a:gd name="T1" fmla="*/ 0 h 1417"/>
                  <a:gd name="T2" fmla="*/ 8084 w 8463"/>
                  <a:gd name="T3" fmla="*/ 4 h 1417"/>
                  <a:gd name="T4" fmla="*/ 7859 w 8463"/>
                  <a:gd name="T5" fmla="*/ 14 h 1417"/>
                  <a:gd name="T6" fmla="*/ 7631 w 8463"/>
                  <a:gd name="T7" fmla="*/ 28 h 1417"/>
                  <a:gd name="T8" fmla="*/ 7237 w 8463"/>
                  <a:gd name="T9" fmla="*/ 64 h 1417"/>
                  <a:gd name="T10" fmla="*/ 6747 w 8463"/>
                  <a:gd name="T11" fmla="*/ 128 h 1417"/>
                  <a:gd name="T12" fmla="*/ 6238 w 8463"/>
                  <a:gd name="T13" fmla="*/ 212 h 1417"/>
                  <a:gd name="T14" fmla="*/ 5883 w 8463"/>
                  <a:gd name="T15" fmla="*/ 283 h 1417"/>
                  <a:gd name="T16" fmla="*/ 5827 w 8463"/>
                  <a:gd name="T17" fmla="*/ 295 h 1417"/>
                  <a:gd name="T18" fmla="*/ 5751 w 8463"/>
                  <a:gd name="T19" fmla="*/ 310 h 1417"/>
                  <a:gd name="T20" fmla="*/ 5677 w 8463"/>
                  <a:gd name="T21" fmla="*/ 326 h 1417"/>
                  <a:gd name="T22" fmla="*/ 5492 w 8463"/>
                  <a:gd name="T23" fmla="*/ 364 h 1417"/>
                  <a:gd name="T24" fmla="*/ 5310 w 8463"/>
                  <a:gd name="T25" fmla="*/ 403 h 1417"/>
                  <a:gd name="T26" fmla="*/ 5128 w 8463"/>
                  <a:gd name="T27" fmla="*/ 441 h 1417"/>
                  <a:gd name="T28" fmla="*/ 4948 w 8463"/>
                  <a:gd name="T29" fmla="*/ 479 h 1417"/>
                  <a:gd name="T30" fmla="*/ 4770 w 8463"/>
                  <a:gd name="T31" fmla="*/ 517 h 1417"/>
                  <a:gd name="T32" fmla="*/ 4080 w 8463"/>
                  <a:gd name="T33" fmla="*/ 663 h 1417"/>
                  <a:gd name="T34" fmla="*/ 3157 w 8463"/>
                  <a:gd name="T35" fmla="*/ 854 h 1417"/>
                  <a:gd name="T36" fmla="*/ 2263 w 8463"/>
                  <a:gd name="T37" fmla="*/ 1030 h 1417"/>
                  <a:gd name="T38" fmla="*/ 1537 w 8463"/>
                  <a:gd name="T39" fmla="*/ 1162 h 1417"/>
                  <a:gd name="T40" fmla="*/ 1110 w 8463"/>
                  <a:gd name="T41" fmla="*/ 1232 h 1417"/>
                  <a:gd name="T42" fmla="*/ 689 w 8463"/>
                  <a:gd name="T43" fmla="*/ 1297 h 1417"/>
                  <a:gd name="T44" fmla="*/ 273 w 8463"/>
                  <a:gd name="T45" fmla="*/ 1353 h 1417"/>
                  <a:gd name="T46" fmla="*/ 18 w 8463"/>
                  <a:gd name="T47" fmla="*/ 1394 h 1417"/>
                  <a:gd name="T48" fmla="*/ 75 w 8463"/>
                  <a:gd name="T49" fmla="*/ 1417 h 1417"/>
                  <a:gd name="T50" fmla="*/ 481 w 8463"/>
                  <a:gd name="T51" fmla="*/ 1364 h 1417"/>
                  <a:gd name="T52" fmla="*/ 893 w 8463"/>
                  <a:gd name="T53" fmla="*/ 1304 h 1417"/>
                  <a:gd name="T54" fmla="*/ 1450 w 8463"/>
                  <a:gd name="T55" fmla="*/ 1214 h 1417"/>
                  <a:gd name="T56" fmla="*/ 2308 w 8463"/>
                  <a:gd name="T57" fmla="*/ 1059 h 1417"/>
                  <a:gd name="T58" fmla="*/ 3189 w 8463"/>
                  <a:gd name="T59" fmla="*/ 884 h 1417"/>
                  <a:gd name="T60" fmla="*/ 4097 w 8463"/>
                  <a:gd name="T61" fmla="*/ 696 h 1417"/>
                  <a:gd name="T62" fmla="*/ 4812 w 8463"/>
                  <a:gd name="T63" fmla="*/ 544 h 1417"/>
                  <a:gd name="T64" fmla="*/ 5098 w 8463"/>
                  <a:gd name="T65" fmla="*/ 484 h 1417"/>
                  <a:gd name="T66" fmla="*/ 5388 w 8463"/>
                  <a:gd name="T67" fmla="*/ 423 h 1417"/>
                  <a:gd name="T68" fmla="*/ 5536 w 8463"/>
                  <a:gd name="T69" fmla="*/ 393 h 1417"/>
                  <a:gd name="T70" fmla="*/ 5611 w 8463"/>
                  <a:gd name="T71" fmla="*/ 376 h 1417"/>
                  <a:gd name="T72" fmla="*/ 5687 w 8463"/>
                  <a:gd name="T73" fmla="*/ 361 h 1417"/>
                  <a:gd name="T74" fmla="*/ 5766 w 8463"/>
                  <a:gd name="T75" fmla="*/ 344 h 1417"/>
                  <a:gd name="T76" fmla="*/ 5844 w 8463"/>
                  <a:gd name="T77" fmla="*/ 328 h 1417"/>
                  <a:gd name="T78" fmla="*/ 6071 w 8463"/>
                  <a:gd name="T79" fmla="*/ 282 h 1417"/>
                  <a:gd name="T80" fmla="*/ 6586 w 8463"/>
                  <a:gd name="T81" fmla="*/ 189 h 1417"/>
                  <a:gd name="T82" fmla="*/ 7080 w 8463"/>
                  <a:gd name="T83" fmla="*/ 119 h 1417"/>
                  <a:gd name="T84" fmla="*/ 7556 w 8463"/>
                  <a:gd name="T85" fmla="*/ 70 h 1417"/>
                  <a:gd name="T86" fmla="*/ 7786 w 8463"/>
                  <a:gd name="T87" fmla="*/ 53 h 1417"/>
                  <a:gd name="T88" fmla="*/ 8011 w 8463"/>
                  <a:gd name="T89" fmla="*/ 42 h 1417"/>
                  <a:gd name="T90" fmla="*/ 8231 w 8463"/>
                  <a:gd name="T91" fmla="*/ 37 h 1417"/>
                  <a:gd name="T92" fmla="*/ 8445 w 8463"/>
                  <a:gd name="T93" fmla="*/ 37 h 1417"/>
                  <a:gd name="T94" fmla="*/ 8445 w 8463"/>
                  <a:gd name="T95" fmla="*/ 1 h 1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63" h="1417">
                    <a:moveTo>
                      <a:pt x="8445" y="1"/>
                    </a:moveTo>
                    <a:lnTo>
                      <a:pt x="8374" y="0"/>
                    </a:lnTo>
                    <a:lnTo>
                      <a:pt x="8302" y="0"/>
                    </a:lnTo>
                    <a:lnTo>
                      <a:pt x="8230" y="1"/>
                    </a:lnTo>
                    <a:lnTo>
                      <a:pt x="8157" y="3"/>
                    </a:lnTo>
                    <a:lnTo>
                      <a:pt x="8084" y="4"/>
                    </a:lnTo>
                    <a:lnTo>
                      <a:pt x="8010" y="7"/>
                    </a:lnTo>
                    <a:lnTo>
                      <a:pt x="7935" y="9"/>
                    </a:lnTo>
                    <a:lnTo>
                      <a:pt x="7859" y="14"/>
                    </a:lnTo>
                    <a:lnTo>
                      <a:pt x="7784" y="18"/>
                    </a:lnTo>
                    <a:lnTo>
                      <a:pt x="7708" y="22"/>
                    </a:lnTo>
                    <a:lnTo>
                      <a:pt x="7631" y="28"/>
                    </a:lnTo>
                    <a:lnTo>
                      <a:pt x="7553" y="34"/>
                    </a:lnTo>
                    <a:lnTo>
                      <a:pt x="7397" y="48"/>
                    </a:lnTo>
                    <a:lnTo>
                      <a:pt x="7237" y="64"/>
                    </a:lnTo>
                    <a:lnTo>
                      <a:pt x="7076" y="83"/>
                    </a:lnTo>
                    <a:lnTo>
                      <a:pt x="6913" y="104"/>
                    </a:lnTo>
                    <a:lnTo>
                      <a:pt x="6747" y="128"/>
                    </a:lnTo>
                    <a:lnTo>
                      <a:pt x="6580" y="154"/>
                    </a:lnTo>
                    <a:lnTo>
                      <a:pt x="6410" y="182"/>
                    </a:lnTo>
                    <a:lnTo>
                      <a:pt x="6238" y="212"/>
                    </a:lnTo>
                    <a:lnTo>
                      <a:pt x="6065" y="247"/>
                    </a:lnTo>
                    <a:lnTo>
                      <a:pt x="5890" y="282"/>
                    </a:lnTo>
                    <a:lnTo>
                      <a:pt x="5883" y="283"/>
                    </a:lnTo>
                    <a:lnTo>
                      <a:pt x="5878" y="284"/>
                    </a:lnTo>
                    <a:lnTo>
                      <a:pt x="5852" y="289"/>
                    </a:lnTo>
                    <a:lnTo>
                      <a:pt x="5827" y="295"/>
                    </a:lnTo>
                    <a:lnTo>
                      <a:pt x="5802" y="300"/>
                    </a:lnTo>
                    <a:lnTo>
                      <a:pt x="5777" y="305"/>
                    </a:lnTo>
                    <a:lnTo>
                      <a:pt x="5751" y="310"/>
                    </a:lnTo>
                    <a:lnTo>
                      <a:pt x="5726" y="316"/>
                    </a:lnTo>
                    <a:lnTo>
                      <a:pt x="5701" y="321"/>
                    </a:lnTo>
                    <a:lnTo>
                      <a:pt x="5677" y="326"/>
                    </a:lnTo>
                    <a:lnTo>
                      <a:pt x="5615" y="339"/>
                    </a:lnTo>
                    <a:lnTo>
                      <a:pt x="5554" y="352"/>
                    </a:lnTo>
                    <a:lnTo>
                      <a:pt x="5492" y="364"/>
                    </a:lnTo>
                    <a:lnTo>
                      <a:pt x="5432" y="377"/>
                    </a:lnTo>
                    <a:lnTo>
                      <a:pt x="5370" y="390"/>
                    </a:lnTo>
                    <a:lnTo>
                      <a:pt x="5310" y="403"/>
                    </a:lnTo>
                    <a:lnTo>
                      <a:pt x="5249" y="416"/>
                    </a:lnTo>
                    <a:lnTo>
                      <a:pt x="5189" y="429"/>
                    </a:lnTo>
                    <a:lnTo>
                      <a:pt x="5128" y="441"/>
                    </a:lnTo>
                    <a:lnTo>
                      <a:pt x="5068" y="454"/>
                    </a:lnTo>
                    <a:lnTo>
                      <a:pt x="5007" y="466"/>
                    </a:lnTo>
                    <a:lnTo>
                      <a:pt x="4948" y="479"/>
                    </a:lnTo>
                    <a:lnTo>
                      <a:pt x="4889" y="492"/>
                    </a:lnTo>
                    <a:lnTo>
                      <a:pt x="4828" y="505"/>
                    </a:lnTo>
                    <a:lnTo>
                      <a:pt x="4770" y="517"/>
                    </a:lnTo>
                    <a:lnTo>
                      <a:pt x="4710" y="530"/>
                    </a:lnTo>
                    <a:lnTo>
                      <a:pt x="4393" y="597"/>
                    </a:lnTo>
                    <a:lnTo>
                      <a:pt x="4080" y="663"/>
                    </a:lnTo>
                    <a:lnTo>
                      <a:pt x="3769" y="728"/>
                    </a:lnTo>
                    <a:lnTo>
                      <a:pt x="3462" y="792"/>
                    </a:lnTo>
                    <a:lnTo>
                      <a:pt x="3157" y="854"/>
                    </a:lnTo>
                    <a:lnTo>
                      <a:pt x="2856" y="915"/>
                    </a:lnTo>
                    <a:lnTo>
                      <a:pt x="2558" y="973"/>
                    </a:lnTo>
                    <a:lnTo>
                      <a:pt x="2263" y="1030"/>
                    </a:lnTo>
                    <a:lnTo>
                      <a:pt x="1970" y="1085"/>
                    </a:lnTo>
                    <a:lnTo>
                      <a:pt x="1681" y="1137"/>
                    </a:lnTo>
                    <a:lnTo>
                      <a:pt x="1537" y="1162"/>
                    </a:lnTo>
                    <a:lnTo>
                      <a:pt x="1394" y="1186"/>
                    </a:lnTo>
                    <a:lnTo>
                      <a:pt x="1252" y="1209"/>
                    </a:lnTo>
                    <a:lnTo>
                      <a:pt x="1110" y="1232"/>
                    </a:lnTo>
                    <a:lnTo>
                      <a:pt x="969" y="1254"/>
                    </a:lnTo>
                    <a:lnTo>
                      <a:pt x="828" y="1276"/>
                    </a:lnTo>
                    <a:lnTo>
                      <a:pt x="689" y="1297"/>
                    </a:lnTo>
                    <a:lnTo>
                      <a:pt x="550" y="1317"/>
                    </a:lnTo>
                    <a:lnTo>
                      <a:pt x="412" y="1336"/>
                    </a:lnTo>
                    <a:lnTo>
                      <a:pt x="273" y="1353"/>
                    </a:lnTo>
                    <a:lnTo>
                      <a:pt x="136" y="1371"/>
                    </a:lnTo>
                    <a:lnTo>
                      <a:pt x="0" y="1386"/>
                    </a:lnTo>
                    <a:lnTo>
                      <a:pt x="18" y="1394"/>
                    </a:lnTo>
                    <a:lnTo>
                      <a:pt x="37" y="1402"/>
                    </a:lnTo>
                    <a:lnTo>
                      <a:pt x="57" y="1409"/>
                    </a:lnTo>
                    <a:lnTo>
                      <a:pt x="75" y="1417"/>
                    </a:lnTo>
                    <a:lnTo>
                      <a:pt x="211" y="1399"/>
                    </a:lnTo>
                    <a:lnTo>
                      <a:pt x="346" y="1382"/>
                    </a:lnTo>
                    <a:lnTo>
                      <a:pt x="481" y="1364"/>
                    </a:lnTo>
                    <a:lnTo>
                      <a:pt x="618" y="1344"/>
                    </a:lnTo>
                    <a:lnTo>
                      <a:pt x="755" y="1325"/>
                    </a:lnTo>
                    <a:lnTo>
                      <a:pt x="893" y="1304"/>
                    </a:lnTo>
                    <a:lnTo>
                      <a:pt x="1032" y="1283"/>
                    </a:lnTo>
                    <a:lnTo>
                      <a:pt x="1170" y="1260"/>
                    </a:lnTo>
                    <a:lnTo>
                      <a:pt x="1450" y="1214"/>
                    </a:lnTo>
                    <a:lnTo>
                      <a:pt x="1734" y="1164"/>
                    </a:lnTo>
                    <a:lnTo>
                      <a:pt x="2019" y="1113"/>
                    </a:lnTo>
                    <a:lnTo>
                      <a:pt x="2308" y="1059"/>
                    </a:lnTo>
                    <a:lnTo>
                      <a:pt x="2598" y="1003"/>
                    </a:lnTo>
                    <a:lnTo>
                      <a:pt x="2893" y="944"/>
                    </a:lnTo>
                    <a:lnTo>
                      <a:pt x="3189" y="884"/>
                    </a:lnTo>
                    <a:lnTo>
                      <a:pt x="3488" y="824"/>
                    </a:lnTo>
                    <a:lnTo>
                      <a:pt x="3792" y="760"/>
                    </a:lnTo>
                    <a:lnTo>
                      <a:pt x="4097" y="696"/>
                    </a:lnTo>
                    <a:lnTo>
                      <a:pt x="4406" y="631"/>
                    </a:lnTo>
                    <a:lnTo>
                      <a:pt x="4718" y="565"/>
                    </a:lnTo>
                    <a:lnTo>
                      <a:pt x="4812" y="544"/>
                    </a:lnTo>
                    <a:lnTo>
                      <a:pt x="4907" y="525"/>
                    </a:lnTo>
                    <a:lnTo>
                      <a:pt x="5002" y="505"/>
                    </a:lnTo>
                    <a:lnTo>
                      <a:pt x="5098" y="484"/>
                    </a:lnTo>
                    <a:lnTo>
                      <a:pt x="5194" y="464"/>
                    </a:lnTo>
                    <a:lnTo>
                      <a:pt x="5291" y="443"/>
                    </a:lnTo>
                    <a:lnTo>
                      <a:pt x="5388" y="423"/>
                    </a:lnTo>
                    <a:lnTo>
                      <a:pt x="5485" y="403"/>
                    </a:lnTo>
                    <a:lnTo>
                      <a:pt x="5511" y="397"/>
                    </a:lnTo>
                    <a:lnTo>
                      <a:pt x="5536" y="393"/>
                    </a:lnTo>
                    <a:lnTo>
                      <a:pt x="5561" y="387"/>
                    </a:lnTo>
                    <a:lnTo>
                      <a:pt x="5585" y="382"/>
                    </a:lnTo>
                    <a:lnTo>
                      <a:pt x="5611" y="376"/>
                    </a:lnTo>
                    <a:lnTo>
                      <a:pt x="5636" y="371"/>
                    </a:lnTo>
                    <a:lnTo>
                      <a:pt x="5661" y="366"/>
                    </a:lnTo>
                    <a:lnTo>
                      <a:pt x="5687" y="361"/>
                    </a:lnTo>
                    <a:lnTo>
                      <a:pt x="5713" y="355"/>
                    </a:lnTo>
                    <a:lnTo>
                      <a:pt x="5739" y="350"/>
                    </a:lnTo>
                    <a:lnTo>
                      <a:pt x="5766" y="344"/>
                    </a:lnTo>
                    <a:lnTo>
                      <a:pt x="5792" y="339"/>
                    </a:lnTo>
                    <a:lnTo>
                      <a:pt x="5817" y="333"/>
                    </a:lnTo>
                    <a:lnTo>
                      <a:pt x="5844" y="328"/>
                    </a:lnTo>
                    <a:lnTo>
                      <a:pt x="5870" y="322"/>
                    </a:lnTo>
                    <a:lnTo>
                      <a:pt x="5896" y="317"/>
                    </a:lnTo>
                    <a:lnTo>
                      <a:pt x="6071" y="282"/>
                    </a:lnTo>
                    <a:lnTo>
                      <a:pt x="6245" y="249"/>
                    </a:lnTo>
                    <a:lnTo>
                      <a:pt x="6416" y="218"/>
                    </a:lnTo>
                    <a:lnTo>
                      <a:pt x="6586" y="189"/>
                    </a:lnTo>
                    <a:lnTo>
                      <a:pt x="6753" y="163"/>
                    </a:lnTo>
                    <a:lnTo>
                      <a:pt x="6918" y="140"/>
                    </a:lnTo>
                    <a:lnTo>
                      <a:pt x="7080" y="119"/>
                    </a:lnTo>
                    <a:lnTo>
                      <a:pt x="7241" y="100"/>
                    </a:lnTo>
                    <a:lnTo>
                      <a:pt x="7399" y="84"/>
                    </a:lnTo>
                    <a:lnTo>
                      <a:pt x="7556" y="70"/>
                    </a:lnTo>
                    <a:lnTo>
                      <a:pt x="7633" y="64"/>
                    </a:lnTo>
                    <a:lnTo>
                      <a:pt x="7710" y="59"/>
                    </a:lnTo>
                    <a:lnTo>
                      <a:pt x="7786" y="53"/>
                    </a:lnTo>
                    <a:lnTo>
                      <a:pt x="7862" y="49"/>
                    </a:lnTo>
                    <a:lnTo>
                      <a:pt x="7936" y="45"/>
                    </a:lnTo>
                    <a:lnTo>
                      <a:pt x="8011" y="42"/>
                    </a:lnTo>
                    <a:lnTo>
                      <a:pt x="8085" y="40"/>
                    </a:lnTo>
                    <a:lnTo>
                      <a:pt x="8158" y="39"/>
                    </a:lnTo>
                    <a:lnTo>
                      <a:pt x="8231" y="37"/>
                    </a:lnTo>
                    <a:lnTo>
                      <a:pt x="8302" y="37"/>
                    </a:lnTo>
                    <a:lnTo>
                      <a:pt x="8374" y="37"/>
                    </a:lnTo>
                    <a:lnTo>
                      <a:pt x="8445" y="37"/>
                    </a:lnTo>
                    <a:lnTo>
                      <a:pt x="8463" y="38"/>
                    </a:lnTo>
                    <a:lnTo>
                      <a:pt x="8463" y="1"/>
                    </a:lnTo>
                    <a:lnTo>
                      <a:pt x="8445"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11"/>
              <p:cNvSpPr>
                <a:spLocks/>
              </p:cNvSpPr>
              <p:nvPr userDrawn="1"/>
            </p:nvSpPr>
            <p:spPr bwMode="auto">
              <a:xfrm>
                <a:off x="5400040" y="4425950"/>
                <a:ext cx="3752850" cy="1376363"/>
              </a:xfrm>
              <a:custGeom>
                <a:avLst/>
                <a:gdLst>
                  <a:gd name="T0" fmla="*/ 7026 w 7060"/>
                  <a:gd name="T1" fmla="*/ 5 h 2602"/>
                  <a:gd name="T2" fmla="*/ 6807 w 7060"/>
                  <a:gd name="T3" fmla="*/ 58 h 2602"/>
                  <a:gd name="T4" fmla="*/ 6584 w 7060"/>
                  <a:gd name="T5" fmla="*/ 119 h 2602"/>
                  <a:gd name="T6" fmla="*/ 6357 w 7060"/>
                  <a:gd name="T7" fmla="*/ 184 h 2602"/>
                  <a:gd name="T8" fmla="*/ 6126 w 7060"/>
                  <a:gd name="T9" fmla="*/ 256 h 2602"/>
                  <a:gd name="T10" fmla="*/ 5891 w 7060"/>
                  <a:gd name="T11" fmla="*/ 334 h 2602"/>
                  <a:gd name="T12" fmla="*/ 5652 w 7060"/>
                  <a:gd name="T13" fmla="*/ 418 h 2602"/>
                  <a:gd name="T14" fmla="*/ 5410 w 7060"/>
                  <a:gd name="T15" fmla="*/ 507 h 2602"/>
                  <a:gd name="T16" fmla="*/ 5165 w 7060"/>
                  <a:gd name="T17" fmla="*/ 602 h 2602"/>
                  <a:gd name="T18" fmla="*/ 5045 w 7060"/>
                  <a:gd name="T19" fmla="*/ 650 h 2602"/>
                  <a:gd name="T20" fmla="*/ 4926 w 7060"/>
                  <a:gd name="T21" fmla="*/ 698 h 2602"/>
                  <a:gd name="T22" fmla="*/ 4808 w 7060"/>
                  <a:gd name="T23" fmla="*/ 744 h 2602"/>
                  <a:gd name="T24" fmla="*/ 4693 w 7060"/>
                  <a:gd name="T25" fmla="*/ 791 h 2602"/>
                  <a:gd name="T26" fmla="*/ 4579 w 7060"/>
                  <a:gd name="T27" fmla="*/ 837 h 2602"/>
                  <a:gd name="T28" fmla="*/ 4468 w 7060"/>
                  <a:gd name="T29" fmla="*/ 881 h 2602"/>
                  <a:gd name="T30" fmla="*/ 4361 w 7060"/>
                  <a:gd name="T31" fmla="*/ 924 h 2602"/>
                  <a:gd name="T32" fmla="*/ 4258 w 7060"/>
                  <a:gd name="T33" fmla="*/ 965 h 2602"/>
                  <a:gd name="T34" fmla="*/ 3780 w 7060"/>
                  <a:gd name="T35" fmla="*/ 1157 h 2602"/>
                  <a:gd name="T36" fmla="*/ 3252 w 7060"/>
                  <a:gd name="T37" fmla="*/ 1370 h 2602"/>
                  <a:gd name="T38" fmla="*/ 2732 w 7060"/>
                  <a:gd name="T39" fmla="*/ 1576 h 2602"/>
                  <a:gd name="T40" fmla="*/ 2220 w 7060"/>
                  <a:gd name="T41" fmla="*/ 1777 h 2602"/>
                  <a:gd name="T42" fmla="*/ 1715 w 7060"/>
                  <a:gd name="T43" fmla="*/ 1971 h 2602"/>
                  <a:gd name="T44" fmla="*/ 1219 w 7060"/>
                  <a:gd name="T45" fmla="*/ 2155 h 2602"/>
                  <a:gd name="T46" fmla="*/ 732 w 7060"/>
                  <a:gd name="T47" fmla="*/ 2330 h 2602"/>
                  <a:gd name="T48" fmla="*/ 372 w 7060"/>
                  <a:gd name="T49" fmla="*/ 2454 h 2602"/>
                  <a:gd name="T50" fmla="*/ 136 w 7060"/>
                  <a:gd name="T51" fmla="*/ 2533 h 2602"/>
                  <a:gd name="T52" fmla="*/ 0 w 7060"/>
                  <a:gd name="T53" fmla="*/ 2576 h 2602"/>
                  <a:gd name="T54" fmla="*/ 71 w 7060"/>
                  <a:gd name="T55" fmla="*/ 2601 h 2602"/>
                  <a:gd name="T56" fmla="*/ 547 w 7060"/>
                  <a:gd name="T57" fmla="*/ 2442 h 2602"/>
                  <a:gd name="T58" fmla="*/ 1028 w 7060"/>
                  <a:gd name="T59" fmla="*/ 2274 h 2602"/>
                  <a:gd name="T60" fmla="*/ 1517 w 7060"/>
                  <a:gd name="T61" fmla="*/ 2095 h 2602"/>
                  <a:gd name="T62" fmla="*/ 2013 w 7060"/>
                  <a:gd name="T63" fmla="*/ 1907 h 2602"/>
                  <a:gd name="T64" fmla="*/ 2515 w 7060"/>
                  <a:gd name="T65" fmla="*/ 1712 h 2602"/>
                  <a:gd name="T66" fmla="*/ 3024 w 7060"/>
                  <a:gd name="T67" fmla="*/ 1511 h 2602"/>
                  <a:gd name="T68" fmla="*/ 3541 w 7060"/>
                  <a:gd name="T69" fmla="*/ 1306 h 2602"/>
                  <a:gd name="T70" fmla="*/ 4065 w 7060"/>
                  <a:gd name="T71" fmla="*/ 1095 h 2602"/>
                  <a:gd name="T72" fmla="*/ 4540 w 7060"/>
                  <a:gd name="T73" fmla="*/ 904 h 2602"/>
                  <a:gd name="T74" fmla="*/ 4707 w 7060"/>
                  <a:gd name="T75" fmla="*/ 837 h 2602"/>
                  <a:gd name="T76" fmla="*/ 4890 w 7060"/>
                  <a:gd name="T77" fmla="*/ 764 h 2602"/>
                  <a:gd name="T78" fmla="*/ 5084 w 7060"/>
                  <a:gd name="T79" fmla="*/ 686 h 2602"/>
                  <a:gd name="T80" fmla="*/ 5305 w 7060"/>
                  <a:gd name="T81" fmla="*/ 599 h 2602"/>
                  <a:gd name="T82" fmla="*/ 5548 w 7060"/>
                  <a:gd name="T83" fmla="*/ 507 h 2602"/>
                  <a:gd name="T84" fmla="*/ 5787 w 7060"/>
                  <a:gd name="T85" fmla="*/ 420 h 2602"/>
                  <a:gd name="T86" fmla="*/ 6024 w 7060"/>
                  <a:gd name="T87" fmla="*/ 340 h 2602"/>
                  <a:gd name="T88" fmla="*/ 6256 w 7060"/>
                  <a:gd name="T89" fmla="*/ 265 h 2602"/>
                  <a:gd name="T90" fmla="*/ 6484 w 7060"/>
                  <a:gd name="T91" fmla="*/ 197 h 2602"/>
                  <a:gd name="T92" fmla="*/ 6708 w 7060"/>
                  <a:gd name="T93" fmla="*/ 134 h 2602"/>
                  <a:gd name="T94" fmla="*/ 6928 w 7060"/>
                  <a:gd name="T95" fmla="*/ 78 h 2602"/>
                  <a:gd name="T96" fmla="*/ 7060 w 7060"/>
                  <a:gd name="T97" fmla="*/ 46 h 2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060" h="2602">
                    <a:moveTo>
                      <a:pt x="7049" y="0"/>
                    </a:moveTo>
                    <a:lnTo>
                      <a:pt x="7026" y="5"/>
                    </a:lnTo>
                    <a:lnTo>
                      <a:pt x="6917" y="31"/>
                    </a:lnTo>
                    <a:lnTo>
                      <a:pt x="6807" y="58"/>
                    </a:lnTo>
                    <a:lnTo>
                      <a:pt x="6696" y="88"/>
                    </a:lnTo>
                    <a:lnTo>
                      <a:pt x="6584" y="119"/>
                    </a:lnTo>
                    <a:lnTo>
                      <a:pt x="6471" y="151"/>
                    </a:lnTo>
                    <a:lnTo>
                      <a:pt x="6357" y="184"/>
                    </a:lnTo>
                    <a:lnTo>
                      <a:pt x="6241" y="219"/>
                    </a:lnTo>
                    <a:lnTo>
                      <a:pt x="6126" y="256"/>
                    </a:lnTo>
                    <a:lnTo>
                      <a:pt x="6008" y="295"/>
                    </a:lnTo>
                    <a:lnTo>
                      <a:pt x="5891" y="334"/>
                    </a:lnTo>
                    <a:lnTo>
                      <a:pt x="5772" y="375"/>
                    </a:lnTo>
                    <a:lnTo>
                      <a:pt x="5652" y="418"/>
                    </a:lnTo>
                    <a:lnTo>
                      <a:pt x="5531" y="462"/>
                    </a:lnTo>
                    <a:lnTo>
                      <a:pt x="5410" y="507"/>
                    </a:lnTo>
                    <a:lnTo>
                      <a:pt x="5287" y="554"/>
                    </a:lnTo>
                    <a:lnTo>
                      <a:pt x="5165" y="602"/>
                    </a:lnTo>
                    <a:lnTo>
                      <a:pt x="5105" y="627"/>
                    </a:lnTo>
                    <a:lnTo>
                      <a:pt x="5045" y="650"/>
                    </a:lnTo>
                    <a:lnTo>
                      <a:pt x="4985" y="674"/>
                    </a:lnTo>
                    <a:lnTo>
                      <a:pt x="4926" y="698"/>
                    </a:lnTo>
                    <a:lnTo>
                      <a:pt x="4867" y="721"/>
                    </a:lnTo>
                    <a:lnTo>
                      <a:pt x="4808" y="744"/>
                    </a:lnTo>
                    <a:lnTo>
                      <a:pt x="4750" y="768"/>
                    </a:lnTo>
                    <a:lnTo>
                      <a:pt x="4693" y="791"/>
                    </a:lnTo>
                    <a:lnTo>
                      <a:pt x="4635" y="813"/>
                    </a:lnTo>
                    <a:lnTo>
                      <a:pt x="4579" y="837"/>
                    </a:lnTo>
                    <a:lnTo>
                      <a:pt x="4523" y="859"/>
                    </a:lnTo>
                    <a:lnTo>
                      <a:pt x="4468" y="881"/>
                    </a:lnTo>
                    <a:lnTo>
                      <a:pt x="4414" y="902"/>
                    </a:lnTo>
                    <a:lnTo>
                      <a:pt x="4361" y="924"/>
                    </a:lnTo>
                    <a:lnTo>
                      <a:pt x="4309" y="945"/>
                    </a:lnTo>
                    <a:lnTo>
                      <a:pt x="4258" y="965"/>
                    </a:lnTo>
                    <a:lnTo>
                      <a:pt x="4047" y="1051"/>
                    </a:lnTo>
                    <a:lnTo>
                      <a:pt x="3780" y="1157"/>
                    </a:lnTo>
                    <a:lnTo>
                      <a:pt x="3515" y="1264"/>
                    </a:lnTo>
                    <a:lnTo>
                      <a:pt x="3252" y="1370"/>
                    </a:lnTo>
                    <a:lnTo>
                      <a:pt x="2991" y="1473"/>
                    </a:lnTo>
                    <a:lnTo>
                      <a:pt x="2732" y="1576"/>
                    </a:lnTo>
                    <a:lnTo>
                      <a:pt x="2475" y="1677"/>
                    </a:lnTo>
                    <a:lnTo>
                      <a:pt x="2220" y="1777"/>
                    </a:lnTo>
                    <a:lnTo>
                      <a:pt x="1967" y="1874"/>
                    </a:lnTo>
                    <a:lnTo>
                      <a:pt x="1715" y="1971"/>
                    </a:lnTo>
                    <a:lnTo>
                      <a:pt x="1467" y="2064"/>
                    </a:lnTo>
                    <a:lnTo>
                      <a:pt x="1219" y="2155"/>
                    </a:lnTo>
                    <a:lnTo>
                      <a:pt x="974" y="2244"/>
                    </a:lnTo>
                    <a:lnTo>
                      <a:pt x="732" y="2330"/>
                    </a:lnTo>
                    <a:lnTo>
                      <a:pt x="492" y="2414"/>
                    </a:lnTo>
                    <a:lnTo>
                      <a:pt x="372" y="2454"/>
                    </a:lnTo>
                    <a:lnTo>
                      <a:pt x="253" y="2494"/>
                    </a:lnTo>
                    <a:lnTo>
                      <a:pt x="136" y="2533"/>
                    </a:lnTo>
                    <a:lnTo>
                      <a:pt x="18" y="2572"/>
                    </a:lnTo>
                    <a:lnTo>
                      <a:pt x="0" y="2576"/>
                    </a:lnTo>
                    <a:lnTo>
                      <a:pt x="69" y="2602"/>
                    </a:lnTo>
                    <a:lnTo>
                      <a:pt x="71" y="2601"/>
                    </a:lnTo>
                    <a:lnTo>
                      <a:pt x="308" y="2524"/>
                    </a:lnTo>
                    <a:lnTo>
                      <a:pt x="547" y="2442"/>
                    </a:lnTo>
                    <a:lnTo>
                      <a:pt x="786" y="2360"/>
                    </a:lnTo>
                    <a:lnTo>
                      <a:pt x="1028" y="2274"/>
                    </a:lnTo>
                    <a:lnTo>
                      <a:pt x="1272" y="2185"/>
                    </a:lnTo>
                    <a:lnTo>
                      <a:pt x="1517" y="2095"/>
                    </a:lnTo>
                    <a:lnTo>
                      <a:pt x="1765" y="2003"/>
                    </a:lnTo>
                    <a:lnTo>
                      <a:pt x="2013" y="1907"/>
                    </a:lnTo>
                    <a:lnTo>
                      <a:pt x="2264" y="1811"/>
                    </a:lnTo>
                    <a:lnTo>
                      <a:pt x="2515" y="1712"/>
                    </a:lnTo>
                    <a:lnTo>
                      <a:pt x="2769" y="1612"/>
                    </a:lnTo>
                    <a:lnTo>
                      <a:pt x="3024" y="1511"/>
                    </a:lnTo>
                    <a:lnTo>
                      <a:pt x="3282" y="1409"/>
                    </a:lnTo>
                    <a:lnTo>
                      <a:pt x="3541" y="1306"/>
                    </a:lnTo>
                    <a:lnTo>
                      <a:pt x="3802" y="1200"/>
                    </a:lnTo>
                    <a:lnTo>
                      <a:pt x="4065" y="1095"/>
                    </a:lnTo>
                    <a:lnTo>
                      <a:pt x="4464" y="934"/>
                    </a:lnTo>
                    <a:lnTo>
                      <a:pt x="4540" y="904"/>
                    </a:lnTo>
                    <a:lnTo>
                      <a:pt x="4621" y="872"/>
                    </a:lnTo>
                    <a:lnTo>
                      <a:pt x="4707" y="837"/>
                    </a:lnTo>
                    <a:lnTo>
                      <a:pt x="4797" y="801"/>
                    </a:lnTo>
                    <a:lnTo>
                      <a:pt x="4890" y="764"/>
                    </a:lnTo>
                    <a:lnTo>
                      <a:pt x="4986" y="726"/>
                    </a:lnTo>
                    <a:lnTo>
                      <a:pt x="5084" y="686"/>
                    </a:lnTo>
                    <a:lnTo>
                      <a:pt x="5183" y="648"/>
                    </a:lnTo>
                    <a:lnTo>
                      <a:pt x="5305" y="599"/>
                    </a:lnTo>
                    <a:lnTo>
                      <a:pt x="5427" y="552"/>
                    </a:lnTo>
                    <a:lnTo>
                      <a:pt x="5548" y="507"/>
                    </a:lnTo>
                    <a:lnTo>
                      <a:pt x="5667" y="463"/>
                    </a:lnTo>
                    <a:lnTo>
                      <a:pt x="5787" y="420"/>
                    </a:lnTo>
                    <a:lnTo>
                      <a:pt x="5906" y="379"/>
                    </a:lnTo>
                    <a:lnTo>
                      <a:pt x="6024" y="340"/>
                    </a:lnTo>
                    <a:lnTo>
                      <a:pt x="6140" y="301"/>
                    </a:lnTo>
                    <a:lnTo>
                      <a:pt x="6256" y="265"/>
                    </a:lnTo>
                    <a:lnTo>
                      <a:pt x="6370" y="230"/>
                    </a:lnTo>
                    <a:lnTo>
                      <a:pt x="6484" y="197"/>
                    </a:lnTo>
                    <a:lnTo>
                      <a:pt x="6596" y="165"/>
                    </a:lnTo>
                    <a:lnTo>
                      <a:pt x="6708" y="134"/>
                    </a:lnTo>
                    <a:lnTo>
                      <a:pt x="6819" y="106"/>
                    </a:lnTo>
                    <a:lnTo>
                      <a:pt x="6928" y="78"/>
                    </a:lnTo>
                    <a:lnTo>
                      <a:pt x="7037" y="52"/>
                    </a:lnTo>
                    <a:lnTo>
                      <a:pt x="7060" y="46"/>
                    </a:lnTo>
                    <a:lnTo>
                      <a:pt x="7049" y="0"/>
                    </a:lnTo>
                    <a:close/>
                  </a:path>
                </a:pathLst>
              </a:custGeom>
              <a:solidFill>
                <a:srgbClr val="FFFFFF">
                  <a:alpha val="50196"/>
                </a:srgbClr>
              </a:solidFill>
              <a:ln>
                <a:noFill/>
              </a:ln>
            </p:spPr>
            <p:txBody>
              <a:bodyPr vert="horz" wrap="square" lIns="91440" tIns="45720" rIns="91440" bIns="45720" numCol="1" anchor="t" anchorCtr="0" compatLnSpc="1">
                <a:prstTxWarp prst="textNoShape">
                  <a:avLst/>
                </a:prstTxWarp>
              </a:bodyPr>
              <a:lstStyle/>
              <a:p>
                <a:endParaRPr lang="da-DK"/>
              </a:p>
            </p:txBody>
          </p:sp>
        </p:grpSp>
      </p:grpSp>
      <p:grpSp>
        <p:nvGrpSpPr>
          <p:cNvPr id="52" name="Group 51"/>
          <p:cNvGrpSpPr/>
          <p:nvPr userDrawn="1"/>
        </p:nvGrpSpPr>
        <p:grpSpPr>
          <a:xfrm>
            <a:off x="0" y="4180316"/>
            <a:ext cx="9144000" cy="2687917"/>
            <a:chOff x="0" y="4180316"/>
            <a:chExt cx="9144000" cy="2687917"/>
          </a:xfrm>
        </p:grpSpPr>
        <p:sp>
          <p:nvSpPr>
            <p:cNvPr id="53" name="Freeform 5"/>
            <p:cNvSpPr>
              <a:spLocks noChangeAspect="1"/>
            </p:cNvSpPr>
            <p:nvPr userDrawn="1"/>
          </p:nvSpPr>
          <p:spPr bwMode="auto">
            <a:xfrm>
              <a:off x="0" y="4180316"/>
              <a:ext cx="9144000" cy="2687917"/>
            </a:xfrm>
            <a:custGeom>
              <a:avLst/>
              <a:gdLst>
                <a:gd name="T0" fmla="*/ 2880 w 2880"/>
                <a:gd name="T1" fmla="*/ 566 h 846"/>
                <a:gd name="T2" fmla="*/ 2870 w 2880"/>
                <a:gd name="T3" fmla="*/ 572 h 846"/>
                <a:gd name="T4" fmla="*/ 2061 w 2880"/>
                <a:gd name="T5" fmla="*/ 618 h 846"/>
                <a:gd name="T6" fmla="*/ 0 w 2880"/>
                <a:gd name="T7" fmla="*/ 0 h 846"/>
                <a:gd name="T8" fmla="*/ 0 w 2880"/>
                <a:gd name="T9" fmla="*/ 846 h 846"/>
                <a:gd name="T10" fmla="*/ 2880 w 2880"/>
                <a:gd name="T11" fmla="*/ 846 h 846"/>
                <a:gd name="T12" fmla="*/ 2880 w 2880"/>
                <a:gd name="T13" fmla="*/ 566 h 846"/>
              </a:gdLst>
              <a:ahLst/>
              <a:cxnLst>
                <a:cxn ang="0">
                  <a:pos x="T0" y="T1"/>
                </a:cxn>
                <a:cxn ang="0">
                  <a:pos x="T2" y="T3"/>
                </a:cxn>
                <a:cxn ang="0">
                  <a:pos x="T4" y="T5"/>
                </a:cxn>
                <a:cxn ang="0">
                  <a:pos x="T6" y="T7"/>
                </a:cxn>
                <a:cxn ang="0">
                  <a:pos x="T8" y="T9"/>
                </a:cxn>
                <a:cxn ang="0">
                  <a:pos x="T10" y="T11"/>
                </a:cxn>
                <a:cxn ang="0">
                  <a:pos x="T12" y="T13"/>
                </a:cxn>
              </a:cxnLst>
              <a:rect l="0" t="0" r="r" b="b"/>
              <a:pathLst>
                <a:path w="2880" h="846">
                  <a:moveTo>
                    <a:pt x="2880" y="566"/>
                  </a:moveTo>
                  <a:cubicBezTo>
                    <a:pt x="2877" y="568"/>
                    <a:pt x="2874" y="570"/>
                    <a:pt x="2870" y="572"/>
                  </a:cubicBezTo>
                  <a:cubicBezTo>
                    <a:pt x="2632" y="705"/>
                    <a:pt x="2359" y="694"/>
                    <a:pt x="2061" y="618"/>
                  </a:cubicBezTo>
                  <a:cubicBezTo>
                    <a:pt x="1454" y="462"/>
                    <a:pt x="743" y="36"/>
                    <a:pt x="0" y="0"/>
                  </a:cubicBezTo>
                  <a:cubicBezTo>
                    <a:pt x="0" y="846"/>
                    <a:pt x="0" y="846"/>
                    <a:pt x="0" y="846"/>
                  </a:cubicBezTo>
                  <a:cubicBezTo>
                    <a:pt x="2880" y="846"/>
                    <a:pt x="2880" y="846"/>
                    <a:pt x="2880" y="846"/>
                  </a:cubicBezTo>
                  <a:lnTo>
                    <a:pt x="2880" y="5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pic>
          <p:nvPicPr>
            <p:cNvPr id="54" name="Picture 5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5260" y="6327310"/>
              <a:ext cx="1185523" cy="395857"/>
            </a:xfrm>
            <a:prstGeom prst="rect">
              <a:avLst/>
            </a:prstGeom>
          </p:spPr>
        </p:pic>
      </p:grpSp>
      <p:sp>
        <p:nvSpPr>
          <p:cNvPr id="55" name="Freeform 9"/>
          <p:cNvSpPr>
            <a:spLocks/>
          </p:cNvSpPr>
          <p:nvPr userDrawn="1"/>
        </p:nvSpPr>
        <p:spPr bwMode="auto">
          <a:xfrm>
            <a:off x="-3600" y="1884363"/>
            <a:ext cx="9151200" cy="4281488"/>
          </a:xfrm>
          <a:custGeom>
            <a:avLst/>
            <a:gdLst>
              <a:gd name="T0" fmla="*/ 13235 w 17324"/>
              <a:gd name="T1" fmla="*/ 8089 h 8092"/>
              <a:gd name="T2" fmla="*/ 13698 w 17324"/>
              <a:gd name="T3" fmla="*/ 8066 h 8092"/>
              <a:gd name="T4" fmla="*/ 14145 w 17324"/>
              <a:gd name="T5" fmla="*/ 8012 h 8092"/>
              <a:gd name="T6" fmla="*/ 14578 w 17324"/>
              <a:gd name="T7" fmla="*/ 7931 h 8092"/>
              <a:gd name="T8" fmla="*/ 14997 w 17324"/>
              <a:gd name="T9" fmla="*/ 7822 h 8092"/>
              <a:gd name="T10" fmla="*/ 15406 w 17324"/>
              <a:gd name="T11" fmla="*/ 7689 h 8092"/>
              <a:gd name="T12" fmla="*/ 15803 w 17324"/>
              <a:gd name="T13" fmla="*/ 7531 h 8092"/>
              <a:gd name="T14" fmla="*/ 16193 w 17324"/>
              <a:gd name="T15" fmla="*/ 7350 h 8092"/>
              <a:gd name="T16" fmla="*/ 16575 w 17324"/>
              <a:gd name="T17" fmla="*/ 7149 h 8092"/>
              <a:gd name="T18" fmla="*/ 16952 w 17324"/>
              <a:gd name="T19" fmla="*/ 6929 h 8092"/>
              <a:gd name="T20" fmla="*/ 17324 w 17324"/>
              <a:gd name="T21" fmla="*/ 6689 h 8092"/>
              <a:gd name="T22" fmla="*/ 17038 w 17324"/>
              <a:gd name="T23" fmla="*/ 3691 h 8092"/>
              <a:gd name="T24" fmla="*/ 16637 w 17324"/>
              <a:gd name="T25" fmla="*/ 3758 h 8092"/>
              <a:gd name="T26" fmla="*/ 16242 w 17324"/>
              <a:gd name="T27" fmla="*/ 3811 h 8092"/>
              <a:gd name="T28" fmla="*/ 15845 w 17324"/>
              <a:gd name="T29" fmla="*/ 3846 h 8092"/>
              <a:gd name="T30" fmla="*/ 15440 w 17324"/>
              <a:gd name="T31" fmla="*/ 3866 h 8092"/>
              <a:gd name="T32" fmla="*/ 15021 w 17324"/>
              <a:gd name="T33" fmla="*/ 3869 h 8092"/>
              <a:gd name="T34" fmla="*/ 14580 w 17324"/>
              <a:gd name="T35" fmla="*/ 3855 h 8092"/>
              <a:gd name="T36" fmla="*/ 14112 w 17324"/>
              <a:gd name="T37" fmla="*/ 3822 h 8092"/>
              <a:gd name="T38" fmla="*/ 13607 w 17324"/>
              <a:gd name="T39" fmla="*/ 3772 h 8092"/>
              <a:gd name="T40" fmla="*/ 13062 w 17324"/>
              <a:gd name="T41" fmla="*/ 3703 h 8092"/>
              <a:gd name="T42" fmla="*/ 12469 w 17324"/>
              <a:gd name="T43" fmla="*/ 3617 h 8092"/>
              <a:gd name="T44" fmla="*/ 11776 w 17324"/>
              <a:gd name="T45" fmla="*/ 3490 h 8092"/>
              <a:gd name="T46" fmla="*/ 11082 w 17324"/>
              <a:gd name="T47" fmla="*/ 3332 h 8092"/>
              <a:gd name="T48" fmla="*/ 10385 w 17324"/>
              <a:gd name="T49" fmla="*/ 3144 h 8092"/>
              <a:gd name="T50" fmla="*/ 9683 w 17324"/>
              <a:gd name="T51" fmla="*/ 2929 h 8092"/>
              <a:gd name="T52" fmla="*/ 8973 w 17324"/>
              <a:gd name="T53" fmla="*/ 2689 h 8092"/>
              <a:gd name="T54" fmla="*/ 8252 w 17324"/>
              <a:gd name="T55" fmla="*/ 2431 h 8092"/>
              <a:gd name="T56" fmla="*/ 7519 w 17324"/>
              <a:gd name="T57" fmla="*/ 2155 h 8092"/>
              <a:gd name="T58" fmla="*/ 6770 w 17324"/>
              <a:gd name="T59" fmla="*/ 1864 h 8092"/>
              <a:gd name="T60" fmla="*/ 5218 w 17324"/>
              <a:gd name="T61" fmla="*/ 1252 h 8092"/>
              <a:gd name="T62" fmla="*/ 4409 w 17324"/>
              <a:gd name="T63" fmla="*/ 940 h 8092"/>
              <a:gd name="T64" fmla="*/ 3991 w 17324"/>
              <a:gd name="T65" fmla="*/ 793 h 8092"/>
              <a:gd name="T66" fmla="*/ 3561 w 17324"/>
              <a:gd name="T67" fmla="*/ 656 h 8092"/>
              <a:gd name="T68" fmla="*/ 3122 w 17324"/>
              <a:gd name="T69" fmla="*/ 529 h 8092"/>
              <a:gd name="T70" fmla="*/ 2677 w 17324"/>
              <a:gd name="T71" fmla="*/ 412 h 8092"/>
              <a:gd name="T72" fmla="*/ 2228 w 17324"/>
              <a:gd name="T73" fmla="*/ 307 h 8092"/>
              <a:gd name="T74" fmla="*/ 1776 w 17324"/>
              <a:gd name="T75" fmla="*/ 216 h 8092"/>
              <a:gd name="T76" fmla="*/ 1325 w 17324"/>
              <a:gd name="T77" fmla="*/ 138 h 8092"/>
              <a:gd name="T78" fmla="*/ 878 w 17324"/>
              <a:gd name="T79" fmla="*/ 75 h 8092"/>
              <a:gd name="T80" fmla="*/ 435 w 17324"/>
              <a:gd name="T81" fmla="*/ 29 h 8092"/>
              <a:gd name="T82" fmla="*/ 0 w 17324"/>
              <a:gd name="T83" fmla="*/ 0 h 8092"/>
              <a:gd name="T84" fmla="*/ 834 w 17324"/>
              <a:gd name="T85" fmla="*/ 4487 h 8092"/>
              <a:gd name="T86" fmla="*/ 2076 w 17324"/>
              <a:gd name="T87" fmla="*/ 4673 h 8092"/>
              <a:gd name="T88" fmla="*/ 3305 w 17324"/>
              <a:gd name="T89" fmla="*/ 4948 h 8092"/>
              <a:gd name="T90" fmla="*/ 4517 w 17324"/>
              <a:gd name="T91" fmla="*/ 5292 h 8092"/>
              <a:gd name="T92" fmla="*/ 5713 w 17324"/>
              <a:gd name="T93" fmla="*/ 5686 h 8092"/>
              <a:gd name="T94" fmla="*/ 6888 w 17324"/>
              <a:gd name="T95" fmla="*/ 6112 h 8092"/>
              <a:gd name="T96" fmla="*/ 8040 w 17324"/>
              <a:gd name="T97" fmla="*/ 6550 h 8092"/>
              <a:gd name="T98" fmla="*/ 9169 w 17324"/>
              <a:gd name="T99" fmla="*/ 6980 h 8092"/>
              <a:gd name="T100" fmla="*/ 10270 w 17324"/>
              <a:gd name="T101" fmla="*/ 7384 h 8092"/>
              <a:gd name="T102" fmla="*/ 11342 w 17324"/>
              <a:gd name="T103" fmla="*/ 7743 h 8092"/>
              <a:gd name="T104" fmla="*/ 12383 w 17324"/>
              <a:gd name="T105" fmla="*/ 8038 h 8092"/>
              <a:gd name="T106" fmla="*/ 12548 w 17324"/>
              <a:gd name="T107" fmla="*/ 8061 h 8092"/>
              <a:gd name="T108" fmla="*/ 12793 w 17324"/>
              <a:gd name="T109" fmla="*/ 8082 h 8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324" h="8092">
                <a:moveTo>
                  <a:pt x="12917" y="8088"/>
                </a:moveTo>
                <a:lnTo>
                  <a:pt x="13077" y="8092"/>
                </a:lnTo>
                <a:lnTo>
                  <a:pt x="13235" y="8089"/>
                </a:lnTo>
                <a:lnTo>
                  <a:pt x="13392" y="8085"/>
                </a:lnTo>
                <a:lnTo>
                  <a:pt x="13546" y="8078"/>
                </a:lnTo>
                <a:lnTo>
                  <a:pt x="13698" y="8066"/>
                </a:lnTo>
                <a:lnTo>
                  <a:pt x="13849" y="8051"/>
                </a:lnTo>
                <a:lnTo>
                  <a:pt x="13997" y="8034"/>
                </a:lnTo>
                <a:lnTo>
                  <a:pt x="14145" y="8012"/>
                </a:lnTo>
                <a:lnTo>
                  <a:pt x="14291" y="7988"/>
                </a:lnTo>
                <a:lnTo>
                  <a:pt x="14436" y="7961"/>
                </a:lnTo>
                <a:lnTo>
                  <a:pt x="14578" y="7931"/>
                </a:lnTo>
                <a:lnTo>
                  <a:pt x="14719" y="7898"/>
                </a:lnTo>
                <a:lnTo>
                  <a:pt x="14858" y="7861"/>
                </a:lnTo>
                <a:lnTo>
                  <a:pt x="14997" y="7822"/>
                </a:lnTo>
                <a:lnTo>
                  <a:pt x="15135" y="7780"/>
                </a:lnTo>
                <a:lnTo>
                  <a:pt x="15270" y="7736"/>
                </a:lnTo>
                <a:lnTo>
                  <a:pt x="15406" y="7689"/>
                </a:lnTo>
                <a:lnTo>
                  <a:pt x="15539" y="7638"/>
                </a:lnTo>
                <a:lnTo>
                  <a:pt x="15672" y="7586"/>
                </a:lnTo>
                <a:lnTo>
                  <a:pt x="15803" y="7531"/>
                </a:lnTo>
                <a:lnTo>
                  <a:pt x="15934" y="7473"/>
                </a:lnTo>
                <a:lnTo>
                  <a:pt x="16064" y="7413"/>
                </a:lnTo>
                <a:lnTo>
                  <a:pt x="16193" y="7350"/>
                </a:lnTo>
                <a:lnTo>
                  <a:pt x="16321" y="7286"/>
                </a:lnTo>
                <a:lnTo>
                  <a:pt x="16449" y="7218"/>
                </a:lnTo>
                <a:lnTo>
                  <a:pt x="16575" y="7149"/>
                </a:lnTo>
                <a:lnTo>
                  <a:pt x="16701" y="7078"/>
                </a:lnTo>
                <a:lnTo>
                  <a:pt x="16826" y="7004"/>
                </a:lnTo>
                <a:lnTo>
                  <a:pt x="16952" y="6929"/>
                </a:lnTo>
                <a:lnTo>
                  <a:pt x="17076" y="6850"/>
                </a:lnTo>
                <a:lnTo>
                  <a:pt x="17201" y="6771"/>
                </a:lnTo>
                <a:lnTo>
                  <a:pt x="17324" y="6689"/>
                </a:lnTo>
                <a:lnTo>
                  <a:pt x="17311" y="3637"/>
                </a:lnTo>
                <a:lnTo>
                  <a:pt x="17173" y="3665"/>
                </a:lnTo>
                <a:lnTo>
                  <a:pt x="17038" y="3691"/>
                </a:lnTo>
                <a:lnTo>
                  <a:pt x="16903" y="3715"/>
                </a:lnTo>
                <a:lnTo>
                  <a:pt x="16769" y="3738"/>
                </a:lnTo>
                <a:lnTo>
                  <a:pt x="16637" y="3758"/>
                </a:lnTo>
                <a:lnTo>
                  <a:pt x="16505" y="3777"/>
                </a:lnTo>
                <a:lnTo>
                  <a:pt x="16374" y="3795"/>
                </a:lnTo>
                <a:lnTo>
                  <a:pt x="16242" y="3811"/>
                </a:lnTo>
                <a:lnTo>
                  <a:pt x="16109" y="3825"/>
                </a:lnTo>
                <a:lnTo>
                  <a:pt x="15977" y="3836"/>
                </a:lnTo>
                <a:lnTo>
                  <a:pt x="15845" y="3846"/>
                </a:lnTo>
                <a:lnTo>
                  <a:pt x="15712" y="3855"/>
                </a:lnTo>
                <a:lnTo>
                  <a:pt x="15576" y="3861"/>
                </a:lnTo>
                <a:lnTo>
                  <a:pt x="15440" y="3866"/>
                </a:lnTo>
                <a:lnTo>
                  <a:pt x="15302" y="3869"/>
                </a:lnTo>
                <a:lnTo>
                  <a:pt x="15162" y="3870"/>
                </a:lnTo>
                <a:lnTo>
                  <a:pt x="15021" y="3869"/>
                </a:lnTo>
                <a:lnTo>
                  <a:pt x="14877" y="3865"/>
                </a:lnTo>
                <a:lnTo>
                  <a:pt x="14730" y="3861"/>
                </a:lnTo>
                <a:lnTo>
                  <a:pt x="14580" y="3855"/>
                </a:lnTo>
                <a:lnTo>
                  <a:pt x="14428" y="3845"/>
                </a:lnTo>
                <a:lnTo>
                  <a:pt x="14271" y="3834"/>
                </a:lnTo>
                <a:lnTo>
                  <a:pt x="14112" y="3822"/>
                </a:lnTo>
                <a:lnTo>
                  <a:pt x="13948" y="3807"/>
                </a:lnTo>
                <a:lnTo>
                  <a:pt x="13780" y="3790"/>
                </a:lnTo>
                <a:lnTo>
                  <a:pt x="13607" y="3772"/>
                </a:lnTo>
                <a:lnTo>
                  <a:pt x="13431" y="3751"/>
                </a:lnTo>
                <a:lnTo>
                  <a:pt x="13250" y="3728"/>
                </a:lnTo>
                <a:lnTo>
                  <a:pt x="13062" y="3703"/>
                </a:lnTo>
                <a:lnTo>
                  <a:pt x="12871" y="3677"/>
                </a:lnTo>
                <a:lnTo>
                  <a:pt x="12673" y="3648"/>
                </a:lnTo>
                <a:lnTo>
                  <a:pt x="12469" y="3617"/>
                </a:lnTo>
                <a:lnTo>
                  <a:pt x="12239" y="3578"/>
                </a:lnTo>
                <a:lnTo>
                  <a:pt x="12007" y="3536"/>
                </a:lnTo>
                <a:lnTo>
                  <a:pt x="11776" y="3490"/>
                </a:lnTo>
                <a:lnTo>
                  <a:pt x="11545" y="3441"/>
                </a:lnTo>
                <a:lnTo>
                  <a:pt x="11314" y="3388"/>
                </a:lnTo>
                <a:lnTo>
                  <a:pt x="11082" y="3332"/>
                </a:lnTo>
                <a:lnTo>
                  <a:pt x="10851" y="3273"/>
                </a:lnTo>
                <a:lnTo>
                  <a:pt x="10619" y="3209"/>
                </a:lnTo>
                <a:lnTo>
                  <a:pt x="10385" y="3144"/>
                </a:lnTo>
                <a:lnTo>
                  <a:pt x="10152" y="3074"/>
                </a:lnTo>
                <a:lnTo>
                  <a:pt x="9918" y="3002"/>
                </a:lnTo>
                <a:lnTo>
                  <a:pt x="9683" y="2929"/>
                </a:lnTo>
                <a:lnTo>
                  <a:pt x="9447" y="2851"/>
                </a:lnTo>
                <a:lnTo>
                  <a:pt x="9210" y="2772"/>
                </a:lnTo>
                <a:lnTo>
                  <a:pt x="8973" y="2689"/>
                </a:lnTo>
                <a:lnTo>
                  <a:pt x="8734" y="2606"/>
                </a:lnTo>
                <a:lnTo>
                  <a:pt x="8494" y="2519"/>
                </a:lnTo>
                <a:lnTo>
                  <a:pt x="8252" y="2431"/>
                </a:lnTo>
                <a:lnTo>
                  <a:pt x="8009" y="2340"/>
                </a:lnTo>
                <a:lnTo>
                  <a:pt x="7765" y="2248"/>
                </a:lnTo>
                <a:lnTo>
                  <a:pt x="7519" y="2155"/>
                </a:lnTo>
                <a:lnTo>
                  <a:pt x="7271" y="2059"/>
                </a:lnTo>
                <a:lnTo>
                  <a:pt x="7021" y="1962"/>
                </a:lnTo>
                <a:lnTo>
                  <a:pt x="6770" y="1864"/>
                </a:lnTo>
                <a:lnTo>
                  <a:pt x="6261" y="1664"/>
                </a:lnTo>
                <a:lnTo>
                  <a:pt x="5744" y="1460"/>
                </a:lnTo>
                <a:lnTo>
                  <a:pt x="5218" y="1252"/>
                </a:lnTo>
                <a:lnTo>
                  <a:pt x="4680" y="1043"/>
                </a:lnTo>
                <a:lnTo>
                  <a:pt x="4546" y="992"/>
                </a:lnTo>
                <a:lnTo>
                  <a:pt x="4409" y="940"/>
                </a:lnTo>
                <a:lnTo>
                  <a:pt x="4270" y="891"/>
                </a:lnTo>
                <a:lnTo>
                  <a:pt x="4132" y="842"/>
                </a:lnTo>
                <a:lnTo>
                  <a:pt x="3991" y="793"/>
                </a:lnTo>
                <a:lnTo>
                  <a:pt x="3849" y="747"/>
                </a:lnTo>
                <a:lnTo>
                  <a:pt x="3706" y="701"/>
                </a:lnTo>
                <a:lnTo>
                  <a:pt x="3561" y="656"/>
                </a:lnTo>
                <a:lnTo>
                  <a:pt x="3416" y="612"/>
                </a:lnTo>
                <a:lnTo>
                  <a:pt x="3270" y="569"/>
                </a:lnTo>
                <a:lnTo>
                  <a:pt x="3122" y="529"/>
                </a:lnTo>
                <a:lnTo>
                  <a:pt x="2974" y="488"/>
                </a:lnTo>
                <a:lnTo>
                  <a:pt x="2826" y="449"/>
                </a:lnTo>
                <a:lnTo>
                  <a:pt x="2677" y="412"/>
                </a:lnTo>
                <a:lnTo>
                  <a:pt x="2527" y="375"/>
                </a:lnTo>
                <a:lnTo>
                  <a:pt x="2378" y="341"/>
                </a:lnTo>
                <a:lnTo>
                  <a:pt x="2228" y="307"/>
                </a:lnTo>
                <a:lnTo>
                  <a:pt x="2077" y="275"/>
                </a:lnTo>
                <a:lnTo>
                  <a:pt x="1926" y="245"/>
                </a:lnTo>
                <a:lnTo>
                  <a:pt x="1776" y="216"/>
                </a:lnTo>
                <a:lnTo>
                  <a:pt x="1625" y="188"/>
                </a:lnTo>
                <a:lnTo>
                  <a:pt x="1476" y="162"/>
                </a:lnTo>
                <a:lnTo>
                  <a:pt x="1325" y="138"/>
                </a:lnTo>
                <a:lnTo>
                  <a:pt x="1175" y="116"/>
                </a:lnTo>
                <a:lnTo>
                  <a:pt x="1026" y="95"/>
                </a:lnTo>
                <a:lnTo>
                  <a:pt x="878" y="75"/>
                </a:lnTo>
                <a:lnTo>
                  <a:pt x="729" y="58"/>
                </a:lnTo>
                <a:lnTo>
                  <a:pt x="582" y="43"/>
                </a:lnTo>
                <a:lnTo>
                  <a:pt x="435" y="29"/>
                </a:lnTo>
                <a:lnTo>
                  <a:pt x="289" y="17"/>
                </a:lnTo>
                <a:lnTo>
                  <a:pt x="144" y="8"/>
                </a:lnTo>
                <a:lnTo>
                  <a:pt x="0" y="0"/>
                </a:lnTo>
                <a:lnTo>
                  <a:pt x="0" y="4422"/>
                </a:lnTo>
                <a:lnTo>
                  <a:pt x="417" y="4448"/>
                </a:lnTo>
                <a:lnTo>
                  <a:pt x="834" y="4487"/>
                </a:lnTo>
                <a:lnTo>
                  <a:pt x="1250" y="4538"/>
                </a:lnTo>
                <a:lnTo>
                  <a:pt x="1664" y="4601"/>
                </a:lnTo>
                <a:lnTo>
                  <a:pt x="2076" y="4673"/>
                </a:lnTo>
                <a:lnTo>
                  <a:pt x="2488" y="4756"/>
                </a:lnTo>
                <a:lnTo>
                  <a:pt x="2897" y="4848"/>
                </a:lnTo>
                <a:lnTo>
                  <a:pt x="3305" y="4948"/>
                </a:lnTo>
                <a:lnTo>
                  <a:pt x="3711" y="5056"/>
                </a:lnTo>
                <a:lnTo>
                  <a:pt x="4115" y="5171"/>
                </a:lnTo>
                <a:lnTo>
                  <a:pt x="4517" y="5292"/>
                </a:lnTo>
                <a:lnTo>
                  <a:pt x="4918" y="5420"/>
                </a:lnTo>
                <a:lnTo>
                  <a:pt x="5317" y="5551"/>
                </a:lnTo>
                <a:lnTo>
                  <a:pt x="5713" y="5686"/>
                </a:lnTo>
                <a:lnTo>
                  <a:pt x="6106" y="5826"/>
                </a:lnTo>
                <a:lnTo>
                  <a:pt x="6498" y="5968"/>
                </a:lnTo>
                <a:lnTo>
                  <a:pt x="6888" y="6112"/>
                </a:lnTo>
                <a:lnTo>
                  <a:pt x="7275" y="6258"/>
                </a:lnTo>
                <a:lnTo>
                  <a:pt x="7659" y="6403"/>
                </a:lnTo>
                <a:lnTo>
                  <a:pt x="8040" y="6550"/>
                </a:lnTo>
                <a:lnTo>
                  <a:pt x="8419" y="6695"/>
                </a:lnTo>
                <a:lnTo>
                  <a:pt x="8795" y="6839"/>
                </a:lnTo>
                <a:lnTo>
                  <a:pt x="9169" y="6980"/>
                </a:lnTo>
                <a:lnTo>
                  <a:pt x="9539" y="7119"/>
                </a:lnTo>
                <a:lnTo>
                  <a:pt x="9905" y="7253"/>
                </a:lnTo>
                <a:lnTo>
                  <a:pt x="10270" y="7384"/>
                </a:lnTo>
                <a:lnTo>
                  <a:pt x="10631" y="7511"/>
                </a:lnTo>
                <a:lnTo>
                  <a:pt x="10988" y="7630"/>
                </a:lnTo>
                <a:lnTo>
                  <a:pt x="11342" y="7743"/>
                </a:lnTo>
                <a:lnTo>
                  <a:pt x="11692" y="7849"/>
                </a:lnTo>
                <a:lnTo>
                  <a:pt x="12039" y="7948"/>
                </a:lnTo>
                <a:lnTo>
                  <a:pt x="12383" y="8038"/>
                </a:lnTo>
                <a:lnTo>
                  <a:pt x="12419" y="8044"/>
                </a:lnTo>
                <a:lnTo>
                  <a:pt x="12475" y="8052"/>
                </a:lnTo>
                <a:lnTo>
                  <a:pt x="12548" y="8061"/>
                </a:lnTo>
                <a:lnTo>
                  <a:pt x="12629" y="8068"/>
                </a:lnTo>
                <a:lnTo>
                  <a:pt x="12712" y="8076"/>
                </a:lnTo>
                <a:lnTo>
                  <a:pt x="12793" y="8082"/>
                </a:lnTo>
                <a:lnTo>
                  <a:pt x="12863" y="8086"/>
                </a:lnTo>
                <a:lnTo>
                  <a:pt x="12917" y="8088"/>
                </a:lnTo>
                <a:close/>
              </a:path>
            </a:pathLst>
          </a:custGeom>
          <a:solidFill>
            <a:srgbClr val="FFFFFF">
              <a:alpha val="25000"/>
            </a:srgbClr>
          </a:solidFill>
          <a:ln>
            <a:noFill/>
          </a:ln>
        </p:spPr>
        <p:txBody>
          <a:bodyPr vert="horz" wrap="square" lIns="91440" tIns="45720" rIns="91440" bIns="45720" numCol="1" anchor="t" anchorCtr="0" compatLnSpc="1">
            <a:prstTxWarp prst="textNoShape">
              <a:avLst/>
            </a:prstTxWarp>
          </a:bodyPr>
          <a:lstStyle/>
          <a:p>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Content Placeholder 2"/>
          <p:cNvSpPr>
            <a:spLocks noGrp="1"/>
          </p:cNvSpPr>
          <p:nvPr>
            <p:ph idx="1"/>
          </p:nvPr>
        </p:nvSpPr>
        <p:spPr/>
        <p:txBody>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Date Placeholder 3"/>
          <p:cNvSpPr>
            <a:spLocks noGrp="1"/>
          </p:cNvSpPr>
          <p:nvPr>
            <p:ph type="dt" sz="half" idx="10"/>
          </p:nvPr>
        </p:nvSpPr>
        <p:spPr/>
        <p:txBody>
          <a:bodyPr/>
          <a:lstStyle>
            <a:lvl1pPr>
              <a:defRPr/>
            </a:lvl1pPr>
          </a:lstStyle>
          <a:p>
            <a:endParaRPr lang="da-DK" noProof="0"/>
          </a:p>
        </p:txBody>
      </p:sp>
      <p:sp>
        <p:nvSpPr>
          <p:cNvPr id="5" name="Footer Placeholder 4"/>
          <p:cNvSpPr>
            <a:spLocks noGrp="1"/>
          </p:cNvSpPr>
          <p:nvPr>
            <p:ph type="ftr" sz="quarter" idx="11"/>
          </p:nvPr>
        </p:nvSpPr>
        <p:spPr/>
        <p:txBody>
          <a:bodyPr/>
          <a:lstStyle>
            <a:lvl1pPr>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r>
              <a:rPr lang="da-DK" noProof="0"/>
              <a:t> </a:t>
            </a:r>
            <a:fld id="{F6355020-12B6-4B65-B28C-7E6A196E941E}" type="slidenum">
              <a:rPr lang="da-DK" noProof="0"/>
              <a:pPr/>
              <a:t>‹nr.›</a:t>
            </a:fld>
            <a:endParaRPr lang="da-DK" noProof="0"/>
          </a:p>
        </p:txBody>
      </p:sp>
    </p:spTree>
    <p:extLst>
      <p:ext uri="{BB962C8B-B14F-4D97-AF65-F5344CB8AC3E}">
        <p14:creationId xmlns:p14="http://schemas.microsoft.com/office/powerpoint/2010/main" val="344582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Content Placeholder 2"/>
          <p:cNvSpPr>
            <a:spLocks noGrp="1"/>
          </p:cNvSpPr>
          <p:nvPr>
            <p:ph sz="half" idx="1"/>
          </p:nvPr>
        </p:nvSpPr>
        <p:spPr>
          <a:xfrm>
            <a:off x="493713" y="1300163"/>
            <a:ext cx="4002087" cy="4214812"/>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Content Placeholder 3"/>
          <p:cNvSpPr>
            <a:spLocks noGrp="1"/>
          </p:cNvSpPr>
          <p:nvPr>
            <p:ph sz="half" idx="2"/>
          </p:nvPr>
        </p:nvSpPr>
        <p:spPr>
          <a:xfrm>
            <a:off x="4648200" y="1300163"/>
            <a:ext cx="4002088" cy="4214812"/>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Date Placeholder 4"/>
          <p:cNvSpPr>
            <a:spLocks noGrp="1"/>
          </p:cNvSpPr>
          <p:nvPr>
            <p:ph type="dt" sz="half" idx="10"/>
          </p:nvPr>
        </p:nvSpPr>
        <p:spPr/>
        <p:txBody>
          <a:bodyPr/>
          <a:lstStyle>
            <a:lvl1pPr>
              <a:defRPr/>
            </a:lvl1pPr>
          </a:lstStyle>
          <a:p>
            <a:endParaRPr lang="da-DK" noProof="0"/>
          </a:p>
        </p:txBody>
      </p:sp>
      <p:sp>
        <p:nvSpPr>
          <p:cNvPr id="6" name="Footer Placeholder 5"/>
          <p:cNvSpPr>
            <a:spLocks noGrp="1"/>
          </p:cNvSpPr>
          <p:nvPr>
            <p:ph type="ftr" sz="quarter" idx="11"/>
          </p:nvPr>
        </p:nvSpPr>
        <p:spPr/>
        <p:txBody>
          <a:bodyPr/>
          <a:lstStyle>
            <a:lvl1pPr>
              <a:defRPr/>
            </a:lvl1pPr>
          </a:lstStyle>
          <a:p>
            <a:endParaRPr lang="da-DK" noProof="0"/>
          </a:p>
        </p:txBody>
      </p:sp>
      <p:sp>
        <p:nvSpPr>
          <p:cNvPr id="7" name="Slide Number Placeholder 6"/>
          <p:cNvSpPr>
            <a:spLocks noGrp="1"/>
          </p:cNvSpPr>
          <p:nvPr>
            <p:ph type="sldNum" sz="quarter" idx="12"/>
          </p:nvPr>
        </p:nvSpPr>
        <p:spPr/>
        <p:txBody>
          <a:bodyPr/>
          <a:lstStyle>
            <a:lvl1pPr>
              <a:defRPr/>
            </a:lvl1pPr>
          </a:lstStyle>
          <a:p>
            <a:r>
              <a:rPr lang="da-DK" noProof="0"/>
              <a:t> </a:t>
            </a:r>
            <a:fld id="{A3259E61-3D9C-44C5-B454-159663246040}" type="slidenum">
              <a:rPr lang="da-DK" noProof="0"/>
              <a:pPr/>
              <a:t>‹nr.›</a:t>
            </a:fld>
            <a:endParaRPr lang="da-DK" noProof="0"/>
          </a:p>
        </p:txBody>
      </p:sp>
    </p:spTree>
    <p:extLst>
      <p:ext uri="{BB962C8B-B14F-4D97-AF65-F5344CB8AC3E}">
        <p14:creationId xmlns:p14="http://schemas.microsoft.com/office/powerpoint/2010/main" val="355506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Date Placeholder 2"/>
          <p:cNvSpPr>
            <a:spLocks noGrp="1"/>
          </p:cNvSpPr>
          <p:nvPr>
            <p:ph type="dt" sz="half" idx="10"/>
          </p:nvPr>
        </p:nvSpPr>
        <p:spPr/>
        <p:txBody>
          <a:bodyPr/>
          <a:lstStyle>
            <a:lvl1pPr>
              <a:defRPr/>
            </a:lvl1pPr>
          </a:lstStyle>
          <a:p>
            <a:endParaRPr lang="da-DK" noProof="0"/>
          </a:p>
        </p:txBody>
      </p:sp>
      <p:sp>
        <p:nvSpPr>
          <p:cNvPr id="4" name="Footer Placeholder 3"/>
          <p:cNvSpPr>
            <a:spLocks noGrp="1"/>
          </p:cNvSpPr>
          <p:nvPr>
            <p:ph type="ftr" sz="quarter" idx="11"/>
          </p:nvPr>
        </p:nvSpPr>
        <p:spPr/>
        <p:txBody>
          <a:bodyPr/>
          <a:lstStyle>
            <a:lvl1pPr>
              <a:defRPr/>
            </a:lvl1pPr>
          </a:lstStyle>
          <a:p>
            <a:endParaRPr lang="da-DK" noProof="0"/>
          </a:p>
        </p:txBody>
      </p:sp>
      <p:sp>
        <p:nvSpPr>
          <p:cNvPr id="5" name="Slide Number Placeholder 4"/>
          <p:cNvSpPr>
            <a:spLocks noGrp="1"/>
          </p:cNvSpPr>
          <p:nvPr>
            <p:ph type="sldNum" sz="quarter" idx="12"/>
          </p:nvPr>
        </p:nvSpPr>
        <p:spPr/>
        <p:txBody>
          <a:bodyPr/>
          <a:lstStyle>
            <a:lvl1pPr>
              <a:defRPr/>
            </a:lvl1pPr>
          </a:lstStyle>
          <a:p>
            <a:r>
              <a:rPr lang="da-DK" noProof="0"/>
              <a:t> </a:t>
            </a:r>
            <a:fld id="{39401003-055B-4DE1-8E6F-FD3D4CAB3784}" type="slidenum">
              <a:rPr lang="da-DK" noProof="0"/>
              <a:pPr/>
              <a:t>‹nr.›</a:t>
            </a:fld>
            <a:endParaRPr lang="da-DK" noProof="0"/>
          </a:p>
        </p:txBody>
      </p:sp>
    </p:spTree>
    <p:extLst>
      <p:ext uri="{BB962C8B-B14F-4D97-AF65-F5344CB8AC3E}">
        <p14:creationId xmlns:p14="http://schemas.microsoft.com/office/powerpoint/2010/main" val="124566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a-DK"/>
          </a:p>
        </p:txBody>
      </p:sp>
      <p:sp>
        <p:nvSpPr>
          <p:cNvPr id="3" name="Footer Placeholder 2"/>
          <p:cNvSpPr>
            <a:spLocks noGrp="1"/>
          </p:cNvSpPr>
          <p:nvPr>
            <p:ph type="ftr" sz="quarter" idx="11"/>
          </p:nvPr>
        </p:nvSpPr>
        <p:spPr/>
        <p:txBody>
          <a:bodyPr/>
          <a:lstStyle>
            <a:lvl1pPr>
              <a:defRPr/>
            </a:lvl1pPr>
          </a:lstStyle>
          <a:p>
            <a:endParaRPr lang="da-DK"/>
          </a:p>
        </p:txBody>
      </p:sp>
      <p:sp>
        <p:nvSpPr>
          <p:cNvPr id="4" name="Slide Number Placeholder 3"/>
          <p:cNvSpPr>
            <a:spLocks noGrp="1"/>
          </p:cNvSpPr>
          <p:nvPr>
            <p:ph type="sldNum" sz="quarter" idx="12"/>
          </p:nvPr>
        </p:nvSpPr>
        <p:spPr/>
        <p:txBody>
          <a:bodyPr/>
          <a:lstStyle>
            <a:lvl1pPr>
              <a:defRPr/>
            </a:lvl1pPr>
          </a:lstStyle>
          <a:p>
            <a:r>
              <a:rPr lang="da-DK"/>
              <a:t> </a:t>
            </a:r>
            <a:fld id="{8E8C0E24-3416-4097-ABC0-E989366EF326}" type="slidenum">
              <a:rPr lang="da-DK"/>
              <a:pPr/>
              <a:t>‹nr.›</a:t>
            </a:fld>
            <a:endParaRPr lang="da-DK"/>
          </a:p>
        </p:txBody>
      </p:sp>
    </p:spTree>
    <p:extLst>
      <p:ext uri="{BB962C8B-B14F-4D97-AF65-F5344CB8AC3E}">
        <p14:creationId xmlns:p14="http://schemas.microsoft.com/office/powerpoint/2010/main" val="41835801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93713" y="274638"/>
            <a:ext cx="8156575"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a-DK" noProof="0" smtClean="0"/>
              <a:t>Klik for at redigere i master</a:t>
            </a:r>
            <a:endParaRPr lang="da-DK" noProof="0" dirty="0" smtClean="0"/>
          </a:p>
        </p:txBody>
      </p:sp>
      <p:sp>
        <p:nvSpPr>
          <p:cNvPr id="63491" name="Rectangle 3"/>
          <p:cNvSpPr>
            <a:spLocks noGrp="1" noChangeArrowheads="1"/>
          </p:cNvSpPr>
          <p:nvPr>
            <p:ph type="body" idx="1"/>
          </p:nvPr>
        </p:nvSpPr>
        <p:spPr bwMode="auto">
          <a:xfrm>
            <a:off x="492125" y="1300163"/>
            <a:ext cx="8158163" cy="421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smtClean="0"/>
          </a:p>
        </p:txBody>
      </p:sp>
      <p:sp>
        <p:nvSpPr>
          <p:cNvPr id="63492" name="Rectangle 4"/>
          <p:cNvSpPr>
            <a:spLocks noGrp="1" noChangeArrowheads="1"/>
          </p:cNvSpPr>
          <p:nvPr>
            <p:ph type="dt" sz="half" idx="2"/>
          </p:nvPr>
        </p:nvSpPr>
        <p:spPr bwMode="auto">
          <a:xfrm>
            <a:off x="6516688" y="6614590"/>
            <a:ext cx="2133600" cy="14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900">
                <a:solidFill>
                  <a:schemeClr val="tx1"/>
                </a:solidFill>
              </a:defRPr>
            </a:lvl1pPr>
          </a:lstStyle>
          <a:p>
            <a:endParaRPr lang="da-DK"/>
          </a:p>
        </p:txBody>
      </p:sp>
      <p:sp>
        <p:nvSpPr>
          <p:cNvPr id="63493" name="Rectangle 5"/>
          <p:cNvSpPr>
            <a:spLocks noGrp="1" noChangeArrowheads="1"/>
          </p:cNvSpPr>
          <p:nvPr>
            <p:ph type="ftr" sz="quarter" idx="3"/>
          </p:nvPr>
        </p:nvSpPr>
        <p:spPr bwMode="auto">
          <a:xfrm>
            <a:off x="493713" y="5561013"/>
            <a:ext cx="8154987" cy="14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900">
                <a:solidFill>
                  <a:schemeClr val="tx1"/>
                </a:solidFill>
              </a:defRPr>
            </a:lvl1pPr>
          </a:lstStyle>
          <a:p>
            <a:endParaRPr lang="da-DK"/>
          </a:p>
        </p:txBody>
      </p:sp>
      <p:sp>
        <p:nvSpPr>
          <p:cNvPr id="63494" name="Rectangle 6"/>
          <p:cNvSpPr>
            <a:spLocks noGrp="1" noChangeArrowheads="1"/>
          </p:cNvSpPr>
          <p:nvPr>
            <p:ph type="sldNum" sz="quarter" idx="4"/>
          </p:nvPr>
        </p:nvSpPr>
        <p:spPr bwMode="auto">
          <a:xfrm>
            <a:off x="6516688" y="6454882"/>
            <a:ext cx="2133600"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900">
                <a:solidFill>
                  <a:schemeClr val="tx1"/>
                </a:solidFill>
              </a:defRPr>
            </a:lvl1pPr>
          </a:lstStyle>
          <a:p>
            <a:r>
              <a:rPr lang="da-DK" smtClean="0"/>
              <a:t> </a:t>
            </a:r>
            <a:fld id="{B02856E1-6B04-4FEE-9E26-66987414EF97}" type="slidenum">
              <a:rPr lang="da-DK" smtClean="0"/>
              <a:pPr/>
              <a:t>‹nr.›</a:t>
            </a:fld>
            <a:endParaRPr lang="da-DK"/>
          </a:p>
        </p:txBody>
      </p:sp>
      <p:grpSp>
        <p:nvGrpSpPr>
          <p:cNvPr id="14" name="Group 13"/>
          <p:cNvGrpSpPr/>
          <p:nvPr/>
        </p:nvGrpSpPr>
        <p:grpSpPr>
          <a:xfrm>
            <a:off x="-62336" y="5787945"/>
            <a:ext cx="9243252" cy="1090459"/>
            <a:chOff x="-62336" y="5787945"/>
            <a:chExt cx="9243252" cy="1090459"/>
          </a:xfrm>
        </p:grpSpPr>
        <p:grpSp>
          <p:nvGrpSpPr>
            <p:cNvPr id="13" name="Group 12"/>
            <p:cNvGrpSpPr/>
            <p:nvPr userDrawn="1"/>
          </p:nvGrpSpPr>
          <p:grpSpPr>
            <a:xfrm>
              <a:off x="-62336" y="5787945"/>
              <a:ext cx="9243252" cy="1090459"/>
              <a:chOff x="-62336" y="5787945"/>
              <a:chExt cx="9243252" cy="1090459"/>
            </a:xfrm>
          </p:grpSpPr>
          <p:sp>
            <p:nvSpPr>
              <p:cNvPr id="5" name="Freeform 5"/>
              <p:cNvSpPr>
                <a:spLocks/>
              </p:cNvSpPr>
              <p:nvPr userDrawn="1"/>
            </p:nvSpPr>
            <p:spPr bwMode="auto">
              <a:xfrm>
                <a:off x="-62336" y="5892612"/>
                <a:ext cx="9243252" cy="546056"/>
              </a:xfrm>
              <a:custGeom>
                <a:avLst/>
                <a:gdLst>
                  <a:gd name="T0" fmla="*/ 12170 w 16757"/>
                  <a:gd name="T1" fmla="*/ 986 h 989"/>
                  <a:gd name="T2" fmla="*/ 11817 w 16757"/>
                  <a:gd name="T3" fmla="*/ 976 h 989"/>
                  <a:gd name="T4" fmla="*/ 11462 w 16757"/>
                  <a:gd name="T5" fmla="*/ 955 h 989"/>
                  <a:gd name="T6" fmla="*/ 11104 w 16757"/>
                  <a:gd name="T7" fmla="*/ 927 h 989"/>
                  <a:gd name="T8" fmla="*/ 10745 w 16757"/>
                  <a:gd name="T9" fmla="*/ 891 h 989"/>
                  <a:gd name="T10" fmla="*/ 10256 w 16757"/>
                  <a:gd name="T11" fmla="*/ 834 h 989"/>
                  <a:gd name="T12" fmla="*/ 9506 w 16757"/>
                  <a:gd name="T13" fmla="*/ 731 h 989"/>
                  <a:gd name="T14" fmla="*/ 8724 w 16757"/>
                  <a:gd name="T15" fmla="*/ 615 h 989"/>
                  <a:gd name="T16" fmla="*/ 8156 w 16757"/>
                  <a:gd name="T17" fmla="*/ 527 h 989"/>
                  <a:gd name="T18" fmla="*/ 7689 w 16757"/>
                  <a:gd name="T19" fmla="*/ 456 h 989"/>
                  <a:gd name="T20" fmla="*/ 7200 w 16757"/>
                  <a:gd name="T21" fmla="*/ 383 h 989"/>
                  <a:gd name="T22" fmla="*/ 6692 w 16757"/>
                  <a:gd name="T23" fmla="*/ 311 h 989"/>
                  <a:gd name="T24" fmla="*/ 6164 w 16757"/>
                  <a:gd name="T25" fmla="*/ 241 h 989"/>
                  <a:gd name="T26" fmla="*/ 5565 w 16757"/>
                  <a:gd name="T27" fmla="*/ 168 h 989"/>
                  <a:gd name="T28" fmla="*/ 4880 w 16757"/>
                  <a:gd name="T29" fmla="*/ 99 h 989"/>
                  <a:gd name="T30" fmla="*/ 4231 w 16757"/>
                  <a:gd name="T31" fmla="*/ 53 h 989"/>
                  <a:gd name="T32" fmla="*/ 3615 w 16757"/>
                  <a:gd name="T33" fmla="*/ 28 h 989"/>
                  <a:gd name="T34" fmla="*/ 3032 w 16757"/>
                  <a:gd name="T35" fmla="*/ 24 h 989"/>
                  <a:gd name="T36" fmla="*/ 2480 w 16757"/>
                  <a:gd name="T37" fmla="*/ 42 h 989"/>
                  <a:gd name="T38" fmla="*/ 1958 w 16757"/>
                  <a:gd name="T39" fmla="*/ 82 h 989"/>
                  <a:gd name="T40" fmla="*/ 1464 w 16757"/>
                  <a:gd name="T41" fmla="*/ 144 h 989"/>
                  <a:gd name="T42" fmla="*/ 998 w 16757"/>
                  <a:gd name="T43" fmla="*/ 228 h 989"/>
                  <a:gd name="T44" fmla="*/ 557 w 16757"/>
                  <a:gd name="T45" fmla="*/ 334 h 989"/>
                  <a:gd name="T46" fmla="*/ 141 w 16757"/>
                  <a:gd name="T47" fmla="*/ 462 h 989"/>
                  <a:gd name="T48" fmla="*/ 134 w 16757"/>
                  <a:gd name="T49" fmla="*/ 441 h 989"/>
                  <a:gd name="T50" fmla="*/ 550 w 16757"/>
                  <a:gd name="T51" fmla="*/ 312 h 989"/>
                  <a:gd name="T52" fmla="*/ 992 w 16757"/>
                  <a:gd name="T53" fmla="*/ 205 h 989"/>
                  <a:gd name="T54" fmla="*/ 1460 w 16757"/>
                  <a:gd name="T55" fmla="*/ 121 h 989"/>
                  <a:gd name="T56" fmla="*/ 1954 w 16757"/>
                  <a:gd name="T57" fmla="*/ 59 h 989"/>
                  <a:gd name="T58" fmla="*/ 2477 w 16757"/>
                  <a:gd name="T59" fmla="*/ 19 h 989"/>
                  <a:gd name="T60" fmla="*/ 3030 w 16757"/>
                  <a:gd name="T61" fmla="*/ 1 h 989"/>
                  <a:gd name="T62" fmla="*/ 3614 w 16757"/>
                  <a:gd name="T63" fmla="*/ 4 h 989"/>
                  <a:gd name="T64" fmla="*/ 4231 w 16757"/>
                  <a:gd name="T65" fmla="*/ 29 h 989"/>
                  <a:gd name="T66" fmla="*/ 4881 w 16757"/>
                  <a:gd name="T67" fmla="*/ 77 h 989"/>
                  <a:gd name="T68" fmla="*/ 5567 w 16757"/>
                  <a:gd name="T69" fmla="*/ 146 h 989"/>
                  <a:gd name="T70" fmla="*/ 6166 w 16757"/>
                  <a:gd name="T71" fmla="*/ 218 h 989"/>
                  <a:gd name="T72" fmla="*/ 6695 w 16757"/>
                  <a:gd name="T73" fmla="*/ 288 h 989"/>
                  <a:gd name="T74" fmla="*/ 7203 w 16757"/>
                  <a:gd name="T75" fmla="*/ 361 h 989"/>
                  <a:gd name="T76" fmla="*/ 7692 w 16757"/>
                  <a:gd name="T77" fmla="*/ 433 h 989"/>
                  <a:gd name="T78" fmla="*/ 8160 w 16757"/>
                  <a:gd name="T79" fmla="*/ 503 h 989"/>
                  <a:gd name="T80" fmla="*/ 8743 w 16757"/>
                  <a:gd name="T81" fmla="*/ 594 h 989"/>
                  <a:gd name="T82" fmla="*/ 9564 w 16757"/>
                  <a:gd name="T83" fmla="*/ 717 h 989"/>
                  <a:gd name="T84" fmla="*/ 10344 w 16757"/>
                  <a:gd name="T85" fmla="*/ 823 h 989"/>
                  <a:gd name="T86" fmla="*/ 11096 w 16757"/>
                  <a:gd name="T87" fmla="*/ 904 h 989"/>
                  <a:gd name="T88" fmla="*/ 11828 w 16757"/>
                  <a:gd name="T89" fmla="*/ 955 h 989"/>
                  <a:gd name="T90" fmla="*/ 12554 w 16757"/>
                  <a:gd name="T91" fmla="*/ 967 h 989"/>
                  <a:gd name="T92" fmla="*/ 13281 w 16757"/>
                  <a:gd name="T93" fmla="*/ 936 h 989"/>
                  <a:gd name="T94" fmla="*/ 14026 w 16757"/>
                  <a:gd name="T95" fmla="*/ 852 h 989"/>
                  <a:gd name="T96" fmla="*/ 14793 w 16757"/>
                  <a:gd name="T97" fmla="*/ 711 h 989"/>
                  <a:gd name="T98" fmla="*/ 15599 w 16757"/>
                  <a:gd name="T99" fmla="*/ 504 h 989"/>
                  <a:gd name="T100" fmla="*/ 16451 w 16757"/>
                  <a:gd name="T101" fmla="*/ 227 h 989"/>
                  <a:gd name="T102" fmla="*/ 16619 w 16757"/>
                  <a:gd name="T103" fmla="*/ 191 h 989"/>
                  <a:gd name="T104" fmla="*/ 16207 w 16757"/>
                  <a:gd name="T105" fmla="*/ 337 h 989"/>
                  <a:gd name="T106" fmla="*/ 15802 w 16757"/>
                  <a:gd name="T107" fmla="*/ 468 h 989"/>
                  <a:gd name="T108" fmla="*/ 15403 w 16757"/>
                  <a:gd name="T109" fmla="*/ 583 h 989"/>
                  <a:gd name="T110" fmla="*/ 15007 w 16757"/>
                  <a:gd name="T111" fmla="*/ 684 h 989"/>
                  <a:gd name="T112" fmla="*/ 14614 w 16757"/>
                  <a:gd name="T113" fmla="*/ 769 h 989"/>
                  <a:gd name="T114" fmla="*/ 14224 w 16757"/>
                  <a:gd name="T115" fmla="*/ 841 h 989"/>
                  <a:gd name="T116" fmla="*/ 13836 w 16757"/>
                  <a:gd name="T117" fmla="*/ 898 h 989"/>
                  <a:gd name="T118" fmla="*/ 13447 w 16757"/>
                  <a:gd name="T119" fmla="*/ 941 h 989"/>
                  <a:gd name="T120" fmla="*/ 13058 w 16757"/>
                  <a:gd name="T121" fmla="*/ 970 h 989"/>
                  <a:gd name="T122" fmla="*/ 12667 w 16757"/>
                  <a:gd name="T123" fmla="*/ 985 h 989"/>
                  <a:gd name="T124" fmla="*/ 12470 w 16757"/>
                  <a:gd name="T125" fmla="*/ 989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757" h="989">
                    <a:moveTo>
                      <a:pt x="12405" y="989"/>
                    </a:moveTo>
                    <a:lnTo>
                      <a:pt x="12287" y="989"/>
                    </a:lnTo>
                    <a:lnTo>
                      <a:pt x="12170" y="986"/>
                    </a:lnTo>
                    <a:lnTo>
                      <a:pt x="12052" y="984"/>
                    </a:lnTo>
                    <a:lnTo>
                      <a:pt x="11935" y="980"/>
                    </a:lnTo>
                    <a:lnTo>
                      <a:pt x="11817" y="976"/>
                    </a:lnTo>
                    <a:lnTo>
                      <a:pt x="11698" y="969"/>
                    </a:lnTo>
                    <a:lnTo>
                      <a:pt x="11580" y="963"/>
                    </a:lnTo>
                    <a:lnTo>
                      <a:pt x="11462" y="955"/>
                    </a:lnTo>
                    <a:lnTo>
                      <a:pt x="11343" y="946"/>
                    </a:lnTo>
                    <a:lnTo>
                      <a:pt x="11224" y="937"/>
                    </a:lnTo>
                    <a:lnTo>
                      <a:pt x="11104" y="927"/>
                    </a:lnTo>
                    <a:lnTo>
                      <a:pt x="10985" y="916"/>
                    </a:lnTo>
                    <a:lnTo>
                      <a:pt x="10864" y="904"/>
                    </a:lnTo>
                    <a:lnTo>
                      <a:pt x="10745" y="891"/>
                    </a:lnTo>
                    <a:lnTo>
                      <a:pt x="10623" y="878"/>
                    </a:lnTo>
                    <a:lnTo>
                      <a:pt x="10502" y="864"/>
                    </a:lnTo>
                    <a:lnTo>
                      <a:pt x="10256" y="834"/>
                    </a:lnTo>
                    <a:lnTo>
                      <a:pt x="10009" y="803"/>
                    </a:lnTo>
                    <a:lnTo>
                      <a:pt x="9759" y="768"/>
                    </a:lnTo>
                    <a:lnTo>
                      <a:pt x="9506" y="731"/>
                    </a:lnTo>
                    <a:lnTo>
                      <a:pt x="9249" y="694"/>
                    </a:lnTo>
                    <a:lnTo>
                      <a:pt x="8988" y="655"/>
                    </a:lnTo>
                    <a:lnTo>
                      <a:pt x="8724" y="615"/>
                    </a:lnTo>
                    <a:lnTo>
                      <a:pt x="8456" y="573"/>
                    </a:lnTo>
                    <a:lnTo>
                      <a:pt x="8307" y="550"/>
                    </a:lnTo>
                    <a:lnTo>
                      <a:pt x="8156" y="527"/>
                    </a:lnTo>
                    <a:lnTo>
                      <a:pt x="8002" y="503"/>
                    </a:lnTo>
                    <a:lnTo>
                      <a:pt x="7847" y="480"/>
                    </a:lnTo>
                    <a:lnTo>
                      <a:pt x="7689" y="456"/>
                    </a:lnTo>
                    <a:lnTo>
                      <a:pt x="7528" y="432"/>
                    </a:lnTo>
                    <a:lnTo>
                      <a:pt x="7365" y="407"/>
                    </a:lnTo>
                    <a:lnTo>
                      <a:pt x="7200" y="383"/>
                    </a:lnTo>
                    <a:lnTo>
                      <a:pt x="7034" y="360"/>
                    </a:lnTo>
                    <a:lnTo>
                      <a:pt x="6864" y="335"/>
                    </a:lnTo>
                    <a:lnTo>
                      <a:pt x="6692" y="311"/>
                    </a:lnTo>
                    <a:lnTo>
                      <a:pt x="6519" y="288"/>
                    </a:lnTo>
                    <a:lnTo>
                      <a:pt x="6342" y="265"/>
                    </a:lnTo>
                    <a:lnTo>
                      <a:pt x="6164" y="241"/>
                    </a:lnTo>
                    <a:lnTo>
                      <a:pt x="5984" y="218"/>
                    </a:lnTo>
                    <a:lnTo>
                      <a:pt x="5801" y="196"/>
                    </a:lnTo>
                    <a:lnTo>
                      <a:pt x="5565" y="168"/>
                    </a:lnTo>
                    <a:lnTo>
                      <a:pt x="5333" y="144"/>
                    </a:lnTo>
                    <a:lnTo>
                      <a:pt x="5105" y="120"/>
                    </a:lnTo>
                    <a:lnTo>
                      <a:pt x="4880" y="99"/>
                    </a:lnTo>
                    <a:lnTo>
                      <a:pt x="4660" y="82"/>
                    </a:lnTo>
                    <a:lnTo>
                      <a:pt x="4444" y="66"/>
                    </a:lnTo>
                    <a:lnTo>
                      <a:pt x="4231" y="53"/>
                    </a:lnTo>
                    <a:lnTo>
                      <a:pt x="4022" y="42"/>
                    </a:lnTo>
                    <a:lnTo>
                      <a:pt x="3816" y="33"/>
                    </a:lnTo>
                    <a:lnTo>
                      <a:pt x="3615" y="28"/>
                    </a:lnTo>
                    <a:lnTo>
                      <a:pt x="3417" y="24"/>
                    </a:lnTo>
                    <a:lnTo>
                      <a:pt x="3222" y="22"/>
                    </a:lnTo>
                    <a:lnTo>
                      <a:pt x="3032" y="24"/>
                    </a:lnTo>
                    <a:lnTo>
                      <a:pt x="2844" y="28"/>
                    </a:lnTo>
                    <a:lnTo>
                      <a:pt x="2661" y="33"/>
                    </a:lnTo>
                    <a:lnTo>
                      <a:pt x="2480" y="42"/>
                    </a:lnTo>
                    <a:lnTo>
                      <a:pt x="2302" y="53"/>
                    </a:lnTo>
                    <a:lnTo>
                      <a:pt x="2128" y="66"/>
                    </a:lnTo>
                    <a:lnTo>
                      <a:pt x="1958" y="82"/>
                    </a:lnTo>
                    <a:lnTo>
                      <a:pt x="1790" y="100"/>
                    </a:lnTo>
                    <a:lnTo>
                      <a:pt x="1626" y="121"/>
                    </a:lnTo>
                    <a:lnTo>
                      <a:pt x="1464" y="144"/>
                    </a:lnTo>
                    <a:lnTo>
                      <a:pt x="1305" y="169"/>
                    </a:lnTo>
                    <a:lnTo>
                      <a:pt x="1151" y="198"/>
                    </a:lnTo>
                    <a:lnTo>
                      <a:pt x="998" y="228"/>
                    </a:lnTo>
                    <a:lnTo>
                      <a:pt x="849" y="261"/>
                    </a:lnTo>
                    <a:lnTo>
                      <a:pt x="702" y="296"/>
                    </a:lnTo>
                    <a:lnTo>
                      <a:pt x="557" y="334"/>
                    </a:lnTo>
                    <a:lnTo>
                      <a:pt x="415" y="375"/>
                    </a:lnTo>
                    <a:lnTo>
                      <a:pt x="277" y="417"/>
                    </a:lnTo>
                    <a:lnTo>
                      <a:pt x="141" y="462"/>
                    </a:lnTo>
                    <a:lnTo>
                      <a:pt x="7" y="510"/>
                    </a:lnTo>
                    <a:lnTo>
                      <a:pt x="0" y="488"/>
                    </a:lnTo>
                    <a:lnTo>
                      <a:pt x="134" y="441"/>
                    </a:lnTo>
                    <a:lnTo>
                      <a:pt x="270" y="395"/>
                    </a:lnTo>
                    <a:lnTo>
                      <a:pt x="409" y="352"/>
                    </a:lnTo>
                    <a:lnTo>
                      <a:pt x="550" y="312"/>
                    </a:lnTo>
                    <a:lnTo>
                      <a:pt x="695" y="274"/>
                    </a:lnTo>
                    <a:lnTo>
                      <a:pt x="842" y="239"/>
                    </a:lnTo>
                    <a:lnTo>
                      <a:pt x="992" y="205"/>
                    </a:lnTo>
                    <a:lnTo>
                      <a:pt x="1146" y="175"/>
                    </a:lnTo>
                    <a:lnTo>
                      <a:pt x="1301" y="147"/>
                    </a:lnTo>
                    <a:lnTo>
                      <a:pt x="1460" y="121"/>
                    </a:lnTo>
                    <a:lnTo>
                      <a:pt x="1622" y="98"/>
                    </a:lnTo>
                    <a:lnTo>
                      <a:pt x="1786" y="78"/>
                    </a:lnTo>
                    <a:lnTo>
                      <a:pt x="1954" y="59"/>
                    </a:lnTo>
                    <a:lnTo>
                      <a:pt x="2125" y="43"/>
                    </a:lnTo>
                    <a:lnTo>
                      <a:pt x="2300" y="30"/>
                    </a:lnTo>
                    <a:lnTo>
                      <a:pt x="2477" y="19"/>
                    </a:lnTo>
                    <a:lnTo>
                      <a:pt x="2659" y="11"/>
                    </a:lnTo>
                    <a:lnTo>
                      <a:pt x="2842" y="4"/>
                    </a:lnTo>
                    <a:lnTo>
                      <a:pt x="3030" y="1"/>
                    </a:lnTo>
                    <a:lnTo>
                      <a:pt x="3221" y="0"/>
                    </a:lnTo>
                    <a:lnTo>
                      <a:pt x="3416" y="1"/>
                    </a:lnTo>
                    <a:lnTo>
                      <a:pt x="3614" y="4"/>
                    </a:lnTo>
                    <a:lnTo>
                      <a:pt x="3816" y="11"/>
                    </a:lnTo>
                    <a:lnTo>
                      <a:pt x="4022" y="18"/>
                    </a:lnTo>
                    <a:lnTo>
                      <a:pt x="4231" y="29"/>
                    </a:lnTo>
                    <a:lnTo>
                      <a:pt x="4444" y="43"/>
                    </a:lnTo>
                    <a:lnTo>
                      <a:pt x="4661" y="58"/>
                    </a:lnTo>
                    <a:lnTo>
                      <a:pt x="4881" y="77"/>
                    </a:lnTo>
                    <a:lnTo>
                      <a:pt x="5106" y="97"/>
                    </a:lnTo>
                    <a:lnTo>
                      <a:pt x="5335" y="120"/>
                    </a:lnTo>
                    <a:lnTo>
                      <a:pt x="5567" y="146"/>
                    </a:lnTo>
                    <a:lnTo>
                      <a:pt x="5804" y="173"/>
                    </a:lnTo>
                    <a:lnTo>
                      <a:pt x="5986" y="195"/>
                    </a:lnTo>
                    <a:lnTo>
                      <a:pt x="6166" y="218"/>
                    </a:lnTo>
                    <a:lnTo>
                      <a:pt x="6345" y="241"/>
                    </a:lnTo>
                    <a:lnTo>
                      <a:pt x="6521" y="265"/>
                    </a:lnTo>
                    <a:lnTo>
                      <a:pt x="6695" y="288"/>
                    </a:lnTo>
                    <a:lnTo>
                      <a:pt x="6867" y="312"/>
                    </a:lnTo>
                    <a:lnTo>
                      <a:pt x="7037" y="336"/>
                    </a:lnTo>
                    <a:lnTo>
                      <a:pt x="7203" y="361"/>
                    </a:lnTo>
                    <a:lnTo>
                      <a:pt x="7368" y="384"/>
                    </a:lnTo>
                    <a:lnTo>
                      <a:pt x="7532" y="408"/>
                    </a:lnTo>
                    <a:lnTo>
                      <a:pt x="7692" y="433"/>
                    </a:lnTo>
                    <a:lnTo>
                      <a:pt x="7850" y="457"/>
                    </a:lnTo>
                    <a:lnTo>
                      <a:pt x="8006" y="481"/>
                    </a:lnTo>
                    <a:lnTo>
                      <a:pt x="8160" y="503"/>
                    </a:lnTo>
                    <a:lnTo>
                      <a:pt x="8310" y="527"/>
                    </a:lnTo>
                    <a:lnTo>
                      <a:pt x="8459" y="550"/>
                    </a:lnTo>
                    <a:lnTo>
                      <a:pt x="8743" y="594"/>
                    </a:lnTo>
                    <a:lnTo>
                      <a:pt x="9022" y="636"/>
                    </a:lnTo>
                    <a:lnTo>
                      <a:pt x="9295" y="677"/>
                    </a:lnTo>
                    <a:lnTo>
                      <a:pt x="9564" y="717"/>
                    </a:lnTo>
                    <a:lnTo>
                      <a:pt x="9828" y="754"/>
                    </a:lnTo>
                    <a:lnTo>
                      <a:pt x="10088" y="790"/>
                    </a:lnTo>
                    <a:lnTo>
                      <a:pt x="10344" y="823"/>
                    </a:lnTo>
                    <a:lnTo>
                      <a:pt x="10598" y="852"/>
                    </a:lnTo>
                    <a:lnTo>
                      <a:pt x="10847" y="881"/>
                    </a:lnTo>
                    <a:lnTo>
                      <a:pt x="11096" y="904"/>
                    </a:lnTo>
                    <a:lnTo>
                      <a:pt x="11341" y="925"/>
                    </a:lnTo>
                    <a:lnTo>
                      <a:pt x="11585" y="942"/>
                    </a:lnTo>
                    <a:lnTo>
                      <a:pt x="11828" y="955"/>
                    </a:lnTo>
                    <a:lnTo>
                      <a:pt x="12070" y="964"/>
                    </a:lnTo>
                    <a:lnTo>
                      <a:pt x="12312" y="968"/>
                    </a:lnTo>
                    <a:lnTo>
                      <a:pt x="12554" y="967"/>
                    </a:lnTo>
                    <a:lnTo>
                      <a:pt x="12795" y="962"/>
                    </a:lnTo>
                    <a:lnTo>
                      <a:pt x="13037" y="952"/>
                    </a:lnTo>
                    <a:lnTo>
                      <a:pt x="13281" y="936"/>
                    </a:lnTo>
                    <a:lnTo>
                      <a:pt x="13528" y="914"/>
                    </a:lnTo>
                    <a:lnTo>
                      <a:pt x="13775" y="886"/>
                    </a:lnTo>
                    <a:lnTo>
                      <a:pt x="14026" y="852"/>
                    </a:lnTo>
                    <a:lnTo>
                      <a:pt x="14278" y="812"/>
                    </a:lnTo>
                    <a:lnTo>
                      <a:pt x="14534" y="765"/>
                    </a:lnTo>
                    <a:lnTo>
                      <a:pt x="14793" y="711"/>
                    </a:lnTo>
                    <a:lnTo>
                      <a:pt x="15058" y="650"/>
                    </a:lnTo>
                    <a:lnTo>
                      <a:pt x="15326" y="581"/>
                    </a:lnTo>
                    <a:lnTo>
                      <a:pt x="15599" y="504"/>
                    </a:lnTo>
                    <a:lnTo>
                      <a:pt x="15878" y="420"/>
                    </a:lnTo>
                    <a:lnTo>
                      <a:pt x="16162" y="328"/>
                    </a:lnTo>
                    <a:lnTo>
                      <a:pt x="16451" y="227"/>
                    </a:lnTo>
                    <a:lnTo>
                      <a:pt x="16748" y="118"/>
                    </a:lnTo>
                    <a:lnTo>
                      <a:pt x="16757" y="139"/>
                    </a:lnTo>
                    <a:lnTo>
                      <a:pt x="16619" y="191"/>
                    </a:lnTo>
                    <a:lnTo>
                      <a:pt x="16480" y="242"/>
                    </a:lnTo>
                    <a:lnTo>
                      <a:pt x="16343" y="290"/>
                    </a:lnTo>
                    <a:lnTo>
                      <a:pt x="16207" y="337"/>
                    </a:lnTo>
                    <a:lnTo>
                      <a:pt x="16071" y="382"/>
                    </a:lnTo>
                    <a:lnTo>
                      <a:pt x="15936" y="426"/>
                    </a:lnTo>
                    <a:lnTo>
                      <a:pt x="15802" y="468"/>
                    </a:lnTo>
                    <a:lnTo>
                      <a:pt x="15668" y="508"/>
                    </a:lnTo>
                    <a:lnTo>
                      <a:pt x="15535" y="546"/>
                    </a:lnTo>
                    <a:lnTo>
                      <a:pt x="15403" y="583"/>
                    </a:lnTo>
                    <a:lnTo>
                      <a:pt x="15270" y="618"/>
                    </a:lnTo>
                    <a:lnTo>
                      <a:pt x="15138" y="651"/>
                    </a:lnTo>
                    <a:lnTo>
                      <a:pt x="15007" y="684"/>
                    </a:lnTo>
                    <a:lnTo>
                      <a:pt x="14876" y="714"/>
                    </a:lnTo>
                    <a:lnTo>
                      <a:pt x="14745" y="742"/>
                    </a:lnTo>
                    <a:lnTo>
                      <a:pt x="14614" y="769"/>
                    </a:lnTo>
                    <a:lnTo>
                      <a:pt x="14485" y="795"/>
                    </a:lnTo>
                    <a:lnTo>
                      <a:pt x="14354" y="819"/>
                    </a:lnTo>
                    <a:lnTo>
                      <a:pt x="14224" y="841"/>
                    </a:lnTo>
                    <a:lnTo>
                      <a:pt x="14095" y="861"/>
                    </a:lnTo>
                    <a:lnTo>
                      <a:pt x="13965" y="881"/>
                    </a:lnTo>
                    <a:lnTo>
                      <a:pt x="13836" y="898"/>
                    </a:lnTo>
                    <a:lnTo>
                      <a:pt x="13706" y="914"/>
                    </a:lnTo>
                    <a:lnTo>
                      <a:pt x="13576" y="928"/>
                    </a:lnTo>
                    <a:lnTo>
                      <a:pt x="13447" y="941"/>
                    </a:lnTo>
                    <a:lnTo>
                      <a:pt x="13317" y="952"/>
                    </a:lnTo>
                    <a:lnTo>
                      <a:pt x="13188" y="962"/>
                    </a:lnTo>
                    <a:lnTo>
                      <a:pt x="13058" y="970"/>
                    </a:lnTo>
                    <a:lnTo>
                      <a:pt x="12927" y="977"/>
                    </a:lnTo>
                    <a:lnTo>
                      <a:pt x="12798" y="982"/>
                    </a:lnTo>
                    <a:lnTo>
                      <a:pt x="12667" y="985"/>
                    </a:lnTo>
                    <a:lnTo>
                      <a:pt x="12536" y="988"/>
                    </a:lnTo>
                    <a:lnTo>
                      <a:pt x="12503" y="989"/>
                    </a:lnTo>
                    <a:lnTo>
                      <a:pt x="12470" y="989"/>
                    </a:lnTo>
                    <a:lnTo>
                      <a:pt x="12437" y="989"/>
                    </a:lnTo>
                    <a:lnTo>
                      <a:pt x="12405" y="989"/>
                    </a:lnTo>
                    <a:close/>
                  </a:path>
                </a:pathLst>
              </a:custGeom>
              <a:solidFill>
                <a:srgbClr val="0085B1">
                  <a:alpha val="50196"/>
                </a:srgbClr>
              </a:solidFill>
              <a:ln>
                <a:noFill/>
              </a:ln>
            </p:spPr>
            <p:txBody>
              <a:bodyPr vert="horz" wrap="square" lIns="91440" tIns="45720" rIns="91440" bIns="45720" numCol="1" anchor="t" anchorCtr="0" compatLnSpc="1">
                <a:prstTxWarp prst="textNoShape">
                  <a:avLst/>
                </a:prstTxWarp>
              </a:bodyPr>
              <a:lstStyle/>
              <a:p>
                <a:endParaRPr lang="da-DK"/>
              </a:p>
            </p:txBody>
          </p:sp>
          <p:sp>
            <p:nvSpPr>
              <p:cNvPr id="6" name="Freeform 6"/>
              <p:cNvSpPr>
                <a:spLocks/>
              </p:cNvSpPr>
              <p:nvPr userDrawn="1"/>
            </p:nvSpPr>
            <p:spPr bwMode="auto">
              <a:xfrm>
                <a:off x="1567899" y="5938593"/>
                <a:ext cx="7573638" cy="938224"/>
              </a:xfrm>
              <a:custGeom>
                <a:avLst/>
                <a:gdLst>
                  <a:gd name="T0" fmla="*/ 0 w 13732"/>
                  <a:gd name="T1" fmla="*/ 1679 h 1701"/>
                  <a:gd name="T2" fmla="*/ 793 w 13732"/>
                  <a:gd name="T3" fmla="*/ 1647 h 1701"/>
                  <a:gd name="T4" fmla="*/ 1545 w 13732"/>
                  <a:gd name="T5" fmla="*/ 1607 h 1701"/>
                  <a:gd name="T6" fmla="*/ 2254 w 13732"/>
                  <a:gd name="T7" fmla="*/ 1558 h 1701"/>
                  <a:gd name="T8" fmla="*/ 2927 w 13732"/>
                  <a:gd name="T9" fmla="*/ 1500 h 1701"/>
                  <a:gd name="T10" fmla="*/ 3562 w 13732"/>
                  <a:gd name="T11" fmla="*/ 1437 h 1701"/>
                  <a:gd name="T12" fmla="*/ 4162 w 13732"/>
                  <a:gd name="T13" fmla="*/ 1366 h 1701"/>
                  <a:gd name="T14" fmla="*/ 4729 w 13732"/>
                  <a:gd name="T15" fmla="*/ 1291 h 1701"/>
                  <a:gd name="T16" fmla="*/ 5263 w 13732"/>
                  <a:gd name="T17" fmla="*/ 1211 h 1701"/>
                  <a:gd name="T18" fmla="*/ 5769 w 13732"/>
                  <a:gd name="T19" fmla="*/ 1128 h 1701"/>
                  <a:gd name="T20" fmla="*/ 6246 w 13732"/>
                  <a:gd name="T21" fmla="*/ 1041 h 1701"/>
                  <a:gd name="T22" fmla="*/ 6698 w 13732"/>
                  <a:gd name="T23" fmla="*/ 954 h 1701"/>
                  <a:gd name="T24" fmla="*/ 7124 w 13732"/>
                  <a:gd name="T25" fmla="*/ 866 h 1701"/>
                  <a:gd name="T26" fmla="*/ 7528 w 13732"/>
                  <a:gd name="T27" fmla="*/ 777 h 1701"/>
                  <a:gd name="T28" fmla="*/ 7911 w 13732"/>
                  <a:gd name="T29" fmla="*/ 691 h 1701"/>
                  <a:gd name="T30" fmla="*/ 8622 w 13732"/>
                  <a:gd name="T31" fmla="*/ 524 h 1701"/>
                  <a:gd name="T32" fmla="*/ 9297 w 13732"/>
                  <a:gd name="T33" fmla="*/ 365 h 1701"/>
                  <a:gd name="T34" fmla="*/ 9617 w 13732"/>
                  <a:gd name="T35" fmla="*/ 293 h 1701"/>
                  <a:gd name="T36" fmla="*/ 9928 w 13732"/>
                  <a:gd name="T37" fmla="*/ 226 h 1701"/>
                  <a:gd name="T38" fmla="*/ 10232 w 13732"/>
                  <a:gd name="T39" fmla="*/ 168 h 1701"/>
                  <a:gd name="T40" fmla="*/ 10533 w 13732"/>
                  <a:gd name="T41" fmla="*/ 116 h 1701"/>
                  <a:gd name="T42" fmla="*/ 10831 w 13732"/>
                  <a:gd name="T43" fmla="*/ 73 h 1701"/>
                  <a:gd name="T44" fmla="*/ 11128 w 13732"/>
                  <a:gd name="T45" fmla="*/ 39 h 1701"/>
                  <a:gd name="T46" fmla="*/ 11426 w 13732"/>
                  <a:gd name="T47" fmla="*/ 16 h 1701"/>
                  <a:gd name="T48" fmla="*/ 11728 w 13732"/>
                  <a:gd name="T49" fmla="*/ 3 h 1701"/>
                  <a:gd name="T50" fmla="*/ 12036 w 13732"/>
                  <a:gd name="T51" fmla="*/ 2 h 1701"/>
                  <a:gd name="T52" fmla="*/ 12351 w 13732"/>
                  <a:gd name="T53" fmla="*/ 12 h 1701"/>
                  <a:gd name="T54" fmla="*/ 12676 w 13732"/>
                  <a:gd name="T55" fmla="*/ 37 h 1701"/>
                  <a:gd name="T56" fmla="*/ 13013 w 13732"/>
                  <a:gd name="T57" fmla="*/ 76 h 1701"/>
                  <a:gd name="T58" fmla="*/ 13364 w 13732"/>
                  <a:gd name="T59" fmla="*/ 130 h 1701"/>
                  <a:gd name="T60" fmla="*/ 13732 w 13732"/>
                  <a:gd name="T61" fmla="*/ 200 h 1701"/>
                  <a:gd name="T62" fmla="*/ 13542 w 13732"/>
                  <a:gd name="T63" fmla="*/ 186 h 1701"/>
                  <a:gd name="T64" fmla="*/ 13184 w 13732"/>
                  <a:gd name="T65" fmla="*/ 125 h 1701"/>
                  <a:gd name="T66" fmla="*/ 12841 w 13732"/>
                  <a:gd name="T67" fmla="*/ 78 h 1701"/>
                  <a:gd name="T68" fmla="*/ 12511 w 13732"/>
                  <a:gd name="T69" fmla="*/ 47 h 1701"/>
                  <a:gd name="T70" fmla="*/ 12192 w 13732"/>
                  <a:gd name="T71" fmla="*/ 29 h 1701"/>
                  <a:gd name="T72" fmla="*/ 11880 w 13732"/>
                  <a:gd name="T73" fmla="*/ 24 h 1701"/>
                  <a:gd name="T74" fmla="*/ 11577 w 13732"/>
                  <a:gd name="T75" fmla="*/ 31 h 1701"/>
                  <a:gd name="T76" fmla="*/ 11277 w 13732"/>
                  <a:gd name="T77" fmla="*/ 49 h 1701"/>
                  <a:gd name="T78" fmla="*/ 10980 w 13732"/>
                  <a:gd name="T79" fmla="*/ 78 h 1701"/>
                  <a:gd name="T80" fmla="*/ 10684 w 13732"/>
                  <a:gd name="T81" fmla="*/ 117 h 1701"/>
                  <a:gd name="T82" fmla="*/ 10386 w 13732"/>
                  <a:gd name="T83" fmla="*/ 164 h 1701"/>
                  <a:gd name="T84" fmla="*/ 10084 w 13732"/>
                  <a:gd name="T85" fmla="*/ 220 h 1701"/>
                  <a:gd name="T86" fmla="*/ 9777 w 13732"/>
                  <a:gd name="T87" fmla="*/ 283 h 1701"/>
                  <a:gd name="T88" fmla="*/ 9462 w 13732"/>
                  <a:gd name="T89" fmla="*/ 352 h 1701"/>
                  <a:gd name="T90" fmla="*/ 8971 w 13732"/>
                  <a:gd name="T91" fmla="*/ 465 h 1701"/>
                  <a:gd name="T92" fmla="*/ 8281 w 13732"/>
                  <a:gd name="T93" fmla="*/ 628 h 1701"/>
                  <a:gd name="T94" fmla="*/ 7728 w 13732"/>
                  <a:gd name="T95" fmla="*/ 757 h 1701"/>
                  <a:gd name="T96" fmla="*/ 7334 w 13732"/>
                  <a:gd name="T97" fmla="*/ 844 h 1701"/>
                  <a:gd name="T98" fmla="*/ 6919 w 13732"/>
                  <a:gd name="T99" fmla="*/ 933 h 1701"/>
                  <a:gd name="T100" fmla="*/ 6479 w 13732"/>
                  <a:gd name="T101" fmla="*/ 1021 h 1701"/>
                  <a:gd name="T102" fmla="*/ 6015 w 13732"/>
                  <a:gd name="T103" fmla="*/ 1108 h 1701"/>
                  <a:gd name="T104" fmla="*/ 5524 w 13732"/>
                  <a:gd name="T105" fmla="*/ 1192 h 1701"/>
                  <a:gd name="T106" fmla="*/ 5003 w 13732"/>
                  <a:gd name="T107" fmla="*/ 1274 h 1701"/>
                  <a:gd name="T108" fmla="*/ 4452 w 13732"/>
                  <a:gd name="T109" fmla="*/ 1352 h 1701"/>
                  <a:gd name="T110" fmla="*/ 3869 w 13732"/>
                  <a:gd name="T111" fmla="*/ 1425 h 1701"/>
                  <a:gd name="T112" fmla="*/ 3251 w 13732"/>
                  <a:gd name="T113" fmla="*/ 1493 h 1701"/>
                  <a:gd name="T114" fmla="*/ 2598 w 13732"/>
                  <a:gd name="T115" fmla="*/ 1553 h 1701"/>
                  <a:gd name="T116" fmla="*/ 1907 w 13732"/>
                  <a:gd name="T117" fmla="*/ 1606 h 1701"/>
                  <a:gd name="T118" fmla="*/ 1176 w 13732"/>
                  <a:gd name="T119" fmla="*/ 1652 h 1701"/>
                  <a:gd name="T120" fmla="*/ 403 w 13732"/>
                  <a:gd name="T121" fmla="*/ 1687 h 1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732" h="1701">
                    <a:moveTo>
                      <a:pt x="2" y="1701"/>
                    </a:moveTo>
                    <a:lnTo>
                      <a:pt x="0" y="1679"/>
                    </a:lnTo>
                    <a:lnTo>
                      <a:pt x="402" y="1665"/>
                    </a:lnTo>
                    <a:lnTo>
                      <a:pt x="793" y="1647"/>
                    </a:lnTo>
                    <a:lnTo>
                      <a:pt x="1174" y="1628"/>
                    </a:lnTo>
                    <a:lnTo>
                      <a:pt x="1545" y="1607"/>
                    </a:lnTo>
                    <a:lnTo>
                      <a:pt x="1905" y="1584"/>
                    </a:lnTo>
                    <a:lnTo>
                      <a:pt x="2254" y="1558"/>
                    </a:lnTo>
                    <a:lnTo>
                      <a:pt x="2596" y="1530"/>
                    </a:lnTo>
                    <a:lnTo>
                      <a:pt x="2927" y="1500"/>
                    </a:lnTo>
                    <a:lnTo>
                      <a:pt x="3249" y="1469"/>
                    </a:lnTo>
                    <a:lnTo>
                      <a:pt x="3562" y="1437"/>
                    </a:lnTo>
                    <a:lnTo>
                      <a:pt x="3866" y="1402"/>
                    </a:lnTo>
                    <a:lnTo>
                      <a:pt x="4162" y="1366"/>
                    </a:lnTo>
                    <a:lnTo>
                      <a:pt x="4449" y="1329"/>
                    </a:lnTo>
                    <a:lnTo>
                      <a:pt x="4729" y="1291"/>
                    </a:lnTo>
                    <a:lnTo>
                      <a:pt x="5000" y="1251"/>
                    </a:lnTo>
                    <a:lnTo>
                      <a:pt x="5263" y="1211"/>
                    </a:lnTo>
                    <a:lnTo>
                      <a:pt x="5520" y="1170"/>
                    </a:lnTo>
                    <a:lnTo>
                      <a:pt x="5769" y="1128"/>
                    </a:lnTo>
                    <a:lnTo>
                      <a:pt x="6011" y="1084"/>
                    </a:lnTo>
                    <a:lnTo>
                      <a:pt x="6246" y="1041"/>
                    </a:lnTo>
                    <a:lnTo>
                      <a:pt x="6475" y="998"/>
                    </a:lnTo>
                    <a:lnTo>
                      <a:pt x="6698" y="954"/>
                    </a:lnTo>
                    <a:lnTo>
                      <a:pt x="6914" y="910"/>
                    </a:lnTo>
                    <a:lnTo>
                      <a:pt x="7124" y="866"/>
                    </a:lnTo>
                    <a:lnTo>
                      <a:pt x="7329" y="822"/>
                    </a:lnTo>
                    <a:lnTo>
                      <a:pt x="7528" y="777"/>
                    </a:lnTo>
                    <a:lnTo>
                      <a:pt x="7722" y="734"/>
                    </a:lnTo>
                    <a:lnTo>
                      <a:pt x="7911" y="691"/>
                    </a:lnTo>
                    <a:lnTo>
                      <a:pt x="8275" y="606"/>
                    </a:lnTo>
                    <a:lnTo>
                      <a:pt x="8622" y="524"/>
                    </a:lnTo>
                    <a:lnTo>
                      <a:pt x="8966" y="442"/>
                    </a:lnTo>
                    <a:lnTo>
                      <a:pt x="9297" y="365"/>
                    </a:lnTo>
                    <a:lnTo>
                      <a:pt x="9458" y="328"/>
                    </a:lnTo>
                    <a:lnTo>
                      <a:pt x="9617" y="293"/>
                    </a:lnTo>
                    <a:lnTo>
                      <a:pt x="9773" y="259"/>
                    </a:lnTo>
                    <a:lnTo>
                      <a:pt x="9928" y="226"/>
                    </a:lnTo>
                    <a:lnTo>
                      <a:pt x="10081" y="196"/>
                    </a:lnTo>
                    <a:lnTo>
                      <a:pt x="10232" y="168"/>
                    </a:lnTo>
                    <a:lnTo>
                      <a:pt x="10384" y="141"/>
                    </a:lnTo>
                    <a:lnTo>
                      <a:pt x="10533" y="116"/>
                    </a:lnTo>
                    <a:lnTo>
                      <a:pt x="10682" y="93"/>
                    </a:lnTo>
                    <a:lnTo>
                      <a:pt x="10831" y="73"/>
                    </a:lnTo>
                    <a:lnTo>
                      <a:pt x="10979" y="55"/>
                    </a:lnTo>
                    <a:lnTo>
                      <a:pt x="11128" y="39"/>
                    </a:lnTo>
                    <a:lnTo>
                      <a:pt x="11277" y="26"/>
                    </a:lnTo>
                    <a:lnTo>
                      <a:pt x="11426" y="16"/>
                    </a:lnTo>
                    <a:lnTo>
                      <a:pt x="11576" y="8"/>
                    </a:lnTo>
                    <a:lnTo>
                      <a:pt x="11728" y="3"/>
                    </a:lnTo>
                    <a:lnTo>
                      <a:pt x="11882" y="0"/>
                    </a:lnTo>
                    <a:lnTo>
                      <a:pt x="12036" y="2"/>
                    </a:lnTo>
                    <a:lnTo>
                      <a:pt x="12193" y="6"/>
                    </a:lnTo>
                    <a:lnTo>
                      <a:pt x="12351" y="12"/>
                    </a:lnTo>
                    <a:lnTo>
                      <a:pt x="12512" y="23"/>
                    </a:lnTo>
                    <a:lnTo>
                      <a:pt x="12676" y="37"/>
                    </a:lnTo>
                    <a:lnTo>
                      <a:pt x="12844" y="56"/>
                    </a:lnTo>
                    <a:lnTo>
                      <a:pt x="13013" y="76"/>
                    </a:lnTo>
                    <a:lnTo>
                      <a:pt x="13187" y="102"/>
                    </a:lnTo>
                    <a:lnTo>
                      <a:pt x="13364" y="130"/>
                    </a:lnTo>
                    <a:lnTo>
                      <a:pt x="13546" y="164"/>
                    </a:lnTo>
                    <a:lnTo>
                      <a:pt x="13732" y="200"/>
                    </a:lnTo>
                    <a:lnTo>
                      <a:pt x="13727" y="223"/>
                    </a:lnTo>
                    <a:lnTo>
                      <a:pt x="13542" y="186"/>
                    </a:lnTo>
                    <a:lnTo>
                      <a:pt x="13361" y="154"/>
                    </a:lnTo>
                    <a:lnTo>
                      <a:pt x="13184" y="125"/>
                    </a:lnTo>
                    <a:lnTo>
                      <a:pt x="13011" y="100"/>
                    </a:lnTo>
                    <a:lnTo>
                      <a:pt x="12841" y="78"/>
                    </a:lnTo>
                    <a:lnTo>
                      <a:pt x="12674" y="61"/>
                    </a:lnTo>
                    <a:lnTo>
                      <a:pt x="12511" y="47"/>
                    </a:lnTo>
                    <a:lnTo>
                      <a:pt x="12350" y="36"/>
                    </a:lnTo>
                    <a:lnTo>
                      <a:pt x="12192" y="29"/>
                    </a:lnTo>
                    <a:lnTo>
                      <a:pt x="12035" y="25"/>
                    </a:lnTo>
                    <a:lnTo>
                      <a:pt x="11880" y="24"/>
                    </a:lnTo>
                    <a:lnTo>
                      <a:pt x="11728" y="26"/>
                    </a:lnTo>
                    <a:lnTo>
                      <a:pt x="11577" y="31"/>
                    </a:lnTo>
                    <a:lnTo>
                      <a:pt x="11427" y="38"/>
                    </a:lnTo>
                    <a:lnTo>
                      <a:pt x="11277" y="49"/>
                    </a:lnTo>
                    <a:lnTo>
                      <a:pt x="11129" y="62"/>
                    </a:lnTo>
                    <a:lnTo>
                      <a:pt x="10980" y="78"/>
                    </a:lnTo>
                    <a:lnTo>
                      <a:pt x="10832" y="97"/>
                    </a:lnTo>
                    <a:lnTo>
                      <a:pt x="10684" y="117"/>
                    </a:lnTo>
                    <a:lnTo>
                      <a:pt x="10535" y="140"/>
                    </a:lnTo>
                    <a:lnTo>
                      <a:pt x="10386" y="164"/>
                    </a:lnTo>
                    <a:lnTo>
                      <a:pt x="10236" y="191"/>
                    </a:lnTo>
                    <a:lnTo>
                      <a:pt x="10084" y="220"/>
                    </a:lnTo>
                    <a:lnTo>
                      <a:pt x="9931" y="250"/>
                    </a:lnTo>
                    <a:lnTo>
                      <a:pt x="9777" y="283"/>
                    </a:lnTo>
                    <a:lnTo>
                      <a:pt x="9620" y="316"/>
                    </a:lnTo>
                    <a:lnTo>
                      <a:pt x="9462" y="352"/>
                    </a:lnTo>
                    <a:lnTo>
                      <a:pt x="9301" y="387"/>
                    </a:lnTo>
                    <a:lnTo>
                      <a:pt x="8971" y="465"/>
                    </a:lnTo>
                    <a:lnTo>
                      <a:pt x="8628" y="546"/>
                    </a:lnTo>
                    <a:lnTo>
                      <a:pt x="8281" y="628"/>
                    </a:lnTo>
                    <a:lnTo>
                      <a:pt x="7917" y="714"/>
                    </a:lnTo>
                    <a:lnTo>
                      <a:pt x="7728" y="757"/>
                    </a:lnTo>
                    <a:lnTo>
                      <a:pt x="7533" y="800"/>
                    </a:lnTo>
                    <a:lnTo>
                      <a:pt x="7334" y="844"/>
                    </a:lnTo>
                    <a:lnTo>
                      <a:pt x="7130" y="889"/>
                    </a:lnTo>
                    <a:lnTo>
                      <a:pt x="6919" y="933"/>
                    </a:lnTo>
                    <a:lnTo>
                      <a:pt x="6702" y="977"/>
                    </a:lnTo>
                    <a:lnTo>
                      <a:pt x="6479" y="1021"/>
                    </a:lnTo>
                    <a:lnTo>
                      <a:pt x="6250" y="1065"/>
                    </a:lnTo>
                    <a:lnTo>
                      <a:pt x="6015" y="1108"/>
                    </a:lnTo>
                    <a:lnTo>
                      <a:pt x="5773" y="1150"/>
                    </a:lnTo>
                    <a:lnTo>
                      <a:pt x="5524" y="1192"/>
                    </a:lnTo>
                    <a:lnTo>
                      <a:pt x="5268" y="1234"/>
                    </a:lnTo>
                    <a:lnTo>
                      <a:pt x="5003" y="1274"/>
                    </a:lnTo>
                    <a:lnTo>
                      <a:pt x="4732" y="1313"/>
                    </a:lnTo>
                    <a:lnTo>
                      <a:pt x="4452" y="1352"/>
                    </a:lnTo>
                    <a:lnTo>
                      <a:pt x="4165" y="1389"/>
                    </a:lnTo>
                    <a:lnTo>
                      <a:pt x="3869" y="1425"/>
                    </a:lnTo>
                    <a:lnTo>
                      <a:pt x="3564" y="1459"/>
                    </a:lnTo>
                    <a:lnTo>
                      <a:pt x="3251" y="1493"/>
                    </a:lnTo>
                    <a:lnTo>
                      <a:pt x="2929" y="1523"/>
                    </a:lnTo>
                    <a:lnTo>
                      <a:pt x="2598" y="1553"/>
                    </a:lnTo>
                    <a:lnTo>
                      <a:pt x="2257" y="1580"/>
                    </a:lnTo>
                    <a:lnTo>
                      <a:pt x="1907" y="1606"/>
                    </a:lnTo>
                    <a:lnTo>
                      <a:pt x="1546" y="1630"/>
                    </a:lnTo>
                    <a:lnTo>
                      <a:pt x="1176" y="1652"/>
                    </a:lnTo>
                    <a:lnTo>
                      <a:pt x="795" y="1671"/>
                    </a:lnTo>
                    <a:lnTo>
                      <a:pt x="403" y="1687"/>
                    </a:lnTo>
                    <a:lnTo>
                      <a:pt x="2" y="1701"/>
                    </a:lnTo>
                    <a:close/>
                  </a:path>
                </a:pathLst>
              </a:custGeom>
              <a:solidFill>
                <a:srgbClr val="0085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7"/>
              <p:cNvSpPr>
                <a:spLocks/>
              </p:cNvSpPr>
              <p:nvPr userDrawn="1"/>
            </p:nvSpPr>
            <p:spPr bwMode="auto">
              <a:xfrm>
                <a:off x="617" y="5787945"/>
                <a:ext cx="6003315" cy="1090459"/>
              </a:xfrm>
              <a:custGeom>
                <a:avLst/>
                <a:gdLst>
                  <a:gd name="T0" fmla="*/ 10652 w 10886"/>
                  <a:gd name="T1" fmla="*/ 1924 h 1975"/>
                  <a:gd name="T2" fmla="*/ 10197 w 10886"/>
                  <a:gd name="T3" fmla="*/ 1821 h 1975"/>
                  <a:gd name="T4" fmla="*/ 9750 w 10886"/>
                  <a:gd name="T5" fmla="*/ 1716 h 1975"/>
                  <a:gd name="T6" fmla="*/ 9309 w 10886"/>
                  <a:gd name="T7" fmla="*/ 1610 h 1975"/>
                  <a:gd name="T8" fmla="*/ 8876 w 10886"/>
                  <a:gd name="T9" fmla="*/ 1503 h 1975"/>
                  <a:gd name="T10" fmla="*/ 8448 w 10886"/>
                  <a:gd name="T11" fmla="*/ 1396 h 1975"/>
                  <a:gd name="T12" fmla="*/ 8025 w 10886"/>
                  <a:gd name="T13" fmla="*/ 1288 h 1975"/>
                  <a:gd name="T14" fmla="*/ 7606 w 10886"/>
                  <a:gd name="T15" fmla="*/ 1180 h 1975"/>
                  <a:gd name="T16" fmla="*/ 6870 w 10886"/>
                  <a:gd name="T17" fmla="*/ 991 h 1975"/>
                  <a:gd name="T18" fmla="*/ 6092 w 10886"/>
                  <a:gd name="T19" fmla="*/ 794 h 1975"/>
                  <a:gd name="T20" fmla="*/ 5586 w 10886"/>
                  <a:gd name="T21" fmla="*/ 670 h 1975"/>
                  <a:gd name="T22" fmla="*/ 5088 w 10886"/>
                  <a:gd name="T23" fmla="*/ 552 h 1975"/>
                  <a:gd name="T24" fmla="*/ 4600 w 10886"/>
                  <a:gd name="T25" fmla="*/ 443 h 1975"/>
                  <a:gd name="T26" fmla="*/ 4120 w 10886"/>
                  <a:gd name="T27" fmla="*/ 344 h 1975"/>
                  <a:gd name="T28" fmla="*/ 3649 w 10886"/>
                  <a:gd name="T29" fmla="*/ 255 h 1975"/>
                  <a:gd name="T30" fmla="*/ 3187 w 10886"/>
                  <a:gd name="T31" fmla="*/ 180 h 1975"/>
                  <a:gd name="T32" fmla="*/ 2734 w 10886"/>
                  <a:gd name="T33" fmla="*/ 117 h 1975"/>
                  <a:gd name="T34" fmla="*/ 2289 w 10886"/>
                  <a:gd name="T35" fmla="*/ 69 h 1975"/>
                  <a:gd name="T36" fmla="*/ 1854 w 10886"/>
                  <a:gd name="T37" fmla="*/ 37 h 1975"/>
                  <a:gd name="T38" fmla="*/ 1428 w 10886"/>
                  <a:gd name="T39" fmla="*/ 23 h 1975"/>
                  <a:gd name="T40" fmla="*/ 1010 w 10886"/>
                  <a:gd name="T41" fmla="*/ 28 h 1975"/>
                  <a:gd name="T42" fmla="*/ 601 w 10886"/>
                  <a:gd name="T43" fmla="*/ 53 h 1975"/>
                  <a:gd name="T44" fmla="*/ 201 w 10886"/>
                  <a:gd name="T45" fmla="*/ 100 h 1975"/>
                  <a:gd name="T46" fmla="*/ 0 w 10886"/>
                  <a:gd name="T47" fmla="*/ 108 h 1975"/>
                  <a:gd name="T48" fmla="*/ 396 w 10886"/>
                  <a:gd name="T49" fmla="*/ 51 h 1975"/>
                  <a:gd name="T50" fmla="*/ 802 w 10886"/>
                  <a:gd name="T51" fmla="*/ 15 h 1975"/>
                  <a:gd name="T52" fmla="*/ 1216 w 10886"/>
                  <a:gd name="T53" fmla="*/ 0 h 1975"/>
                  <a:gd name="T54" fmla="*/ 1639 w 10886"/>
                  <a:gd name="T55" fmla="*/ 4 h 1975"/>
                  <a:gd name="T56" fmla="*/ 2071 w 10886"/>
                  <a:gd name="T57" fmla="*/ 27 h 1975"/>
                  <a:gd name="T58" fmla="*/ 2511 w 10886"/>
                  <a:gd name="T59" fmla="*/ 67 h 1975"/>
                  <a:gd name="T60" fmla="*/ 2960 w 10886"/>
                  <a:gd name="T61" fmla="*/ 123 h 1975"/>
                  <a:gd name="T62" fmla="*/ 3419 w 10886"/>
                  <a:gd name="T63" fmla="*/ 193 h 1975"/>
                  <a:gd name="T64" fmla="*/ 3886 w 10886"/>
                  <a:gd name="T65" fmla="*/ 276 h 1975"/>
                  <a:gd name="T66" fmla="*/ 4361 w 10886"/>
                  <a:gd name="T67" fmla="*/ 370 h 1975"/>
                  <a:gd name="T68" fmla="*/ 4846 w 10886"/>
                  <a:gd name="T69" fmla="*/ 473 h 1975"/>
                  <a:gd name="T70" fmla="*/ 5339 w 10886"/>
                  <a:gd name="T71" fmla="*/ 588 h 1975"/>
                  <a:gd name="T72" fmla="*/ 5843 w 10886"/>
                  <a:gd name="T73" fmla="*/ 709 h 1975"/>
                  <a:gd name="T74" fmla="*/ 6355 w 10886"/>
                  <a:gd name="T75" fmla="*/ 837 h 1975"/>
                  <a:gd name="T76" fmla="*/ 7404 w 10886"/>
                  <a:gd name="T77" fmla="*/ 1105 h 1975"/>
                  <a:gd name="T78" fmla="*/ 7821 w 10886"/>
                  <a:gd name="T79" fmla="*/ 1212 h 1975"/>
                  <a:gd name="T80" fmla="*/ 8241 w 10886"/>
                  <a:gd name="T81" fmla="*/ 1320 h 1975"/>
                  <a:gd name="T82" fmla="*/ 8667 w 10886"/>
                  <a:gd name="T83" fmla="*/ 1427 h 1975"/>
                  <a:gd name="T84" fmla="*/ 9098 w 10886"/>
                  <a:gd name="T85" fmla="*/ 1535 h 1975"/>
                  <a:gd name="T86" fmla="*/ 9534 w 10886"/>
                  <a:gd name="T87" fmla="*/ 1641 h 1975"/>
                  <a:gd name="T88" fmla="*/ 9978 w 10886"/>
                  <a:gd name="T89" fmla="*/ 1747 h 1975"/>
                  <a:gd name="T90" fmla="*/ 10428 w 10886"/>
                  <a:gd name="T91" fmla="*/ 1850 h 1975"/>
                  <a:gd name="T92" fmla="*/ 10886 w 10886"/>
                  <a:gd name="T93" fmla="*/ 1952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886" h="1975">
                    <a:moveTo>
                      <a:pt x="10882" y="1975"/>
                    </a:moveTo>
                    <a:lnTo>
                      <a:pt x="10652" y="1924"/>
                    </a:lnTo>
                    <a:lnTo>
                      <a:pt x="10423" y="1873"/>
                    </a:lnTo>
                    <a:lnTo>
                      <a:pt x="10197" y="1821"/>
                    </a:lnTo>
                    <a:lnTo>
                      <a:pt x="9973" y="1769"/>
                    </a:lnTo>
                    <a:lnTo>
                      <a:pt x="9750" y="1716"/>
                    </a:lnTo>
                    <a:lnTo>
                      <a:pt x="9529" y="1663"/>
                    </a:lnTo>
                    <a:lnTo>
                      <a:pt x="9309" y="1610"/>
                    </a:lnTo>
                    <a:lnTo>
                      <a:pt x="9092" y="1557"/>
                    </a:lnTo>
                    <a:lnTo>
                      <a:pt x="8876" y="1503"/>
                    </a:lnTo>
                    <a:lnTo>
                      <a:pt x="8661" y="1449"/>
                    </a:lnTo>
                    <a:lnTo>
                      <a:pt x="8448" y="1396"/>
                    </a:lnTo>
                    <a:lnTo>
                      <a:pt x="8236" y="1342"/>
                    </a:lnTo>
                    <a:lnTo>
                      <a:pt x="8025" y="1288"/>
                    </a:lnTo>
                    <a:lnTo>
                      <a:pt x="7816" y="1234"/>
                    </a:lnTo>
                    <a:lnTo>
                      <a:pt x="7606" y="1180"/>
                    </a:lnTo>
                    <a:lnTo>
                      <a:pt x="7399" y="1127"/>
                    </a:lnTo>
                    <a:lnTo>
                      <a:pt x="6870" y="991"/>
                    </a:lnTo>
                    <a:lnTo>
                      <a:pt x="6349" y="859"/>
                    </a:lnTo>
                    <a:lnTo>
                      <a:pt x="6092" y="794"/>
                    </a:lnTo>
                    <a:lnTo>
                      <a:pt x="5838" y="732"/>
                    </a:lnTo>
                    <a:lnTo>
                      <a:pt x="5586" y="670"/>
                    </a:lnTo>
                    <a:lnTo>
                      <a:pt x="5336" y="611"/>
                    </a:lnTo>
                    <a:lnTo>
                      <a:pt x="5088" y="552"/>
                    </a:lnTo>
                    <a:lnTo>
                      <a:pt x="4843" y="497"/>
                    </a:lnTo>
                    <a:lnTo>
                      <a:pt x="4600" y="443"/>
                    </a:lnTo>
                    <a:lnTo>
                      <a:pt x="4359" y="392"/>
                    </a:lnTo>
                    <a:lnTo>
                      <a:pt x="4120" y="344"/>
                    </a:lnTo>
                    <a:lnTo>
                      <a:pt x="3883" y="298"/>
                    </a:lnTo>
                    <a:lnTo>
                      <a:pt x="3649" y="255"/>
                    </a:lnTo>
                    <a:lnTo>
                      <a:pt x="3417" y="216"/>
                    </a:lnTo>
                    <a:lnTo>
                      <a:pt x="3187" y="180"/>
                    </a:lnTo>
                    <a:lnTo>
                      <a:pt x="2959" y="146"/>
                    </a:lnTo>
                    <a:lnTo>
                      <a:pt x="2734" y="117"/>
                    </a:lnTo>
                    <a:lnTo>
                      <a:pt x="2511" y="91"/>
                    </a:lnTo>
                    <a:lnTo>
                      <a:pt x="2289" y="69"/>
                    </a:lnTo>
                    <a:lnTo>
                      <a:pt x="2071" y="51"/>
                    </a:lnTo>
                    <a:lnTo>
                      <a:pt x="1854" y="37"/>
                    </a:lnTo>
                    <a:lnTo>
                      <a:pt x="1640" y="28"/>
                    </a:lnTo>
                    <a:lnTo>
                      <a:pt x="1428" y="23"/>
                    </a:lnTo>
                    <a:lnTo>
                      <a:pt x="1218" y="23"/>
                    </a:lnTo>
                    <a:lnTo>
                      <a:pt x="1010" y="28"/>
                    </a:lnTo>
                    <a:lnTo>
                      <a:pt x="804" y="38"/>
                    </a:lnTo>
                    <a:lnTo>
                      <a:pt x="601" y="53"/>
                    </a:lnTo>
                    <a:lnTo>
                      <a:pt x="399" y="74"/>
                    </a:lnTo>
                    <a:lnTo>
                      <a:pt x="201" y="100"/>
                    </a:lnTo>
                    <a:lnTo>
                      <a:pt x="4" y="131"/>
                    </a:lnTo>
                    <a:lnTo>
                      <a:pt x="0" y="108"/>
                    </a:lnTo>
                    <a:lnTo>
                      <a:pt x="196" y="77"/>
                    </a:lnTo>
                    <a:lnTo>
                      <a:pt x="396" y="51"/>
                    </a:lnTo>
                    <a:lnTo>
                      <a:pt x="598" y="30"/>
                    </a:lnTo>
                    <a:lnTo>
                      <a:pt x="802" y="15"/>
                    </a:lnTo>
                    <a:lnTo>
                      <a:pt x="1009" y="4"/>
                    </a:lnTo>
                    <a:lnTo>
                      <a:pt x="1216" y="0"/>
                    </a:lnTo>
                    <a:lnTo>
                      <a:pt x="1426" y="0"/>
                    </a:lnTo>
                    <a:lnTo>
                      <a:pt x="1639" y="4"/>
                    </a:lnTo>
                    <a:lnTo>
                      <a:pt x="1854" y="14"/>
                    </a:lnTo>
                    <a:lnTo>
                      <a:pt x="2071" y="27"/>
                    </a:lnTo>
                    <a:lnTo>
                      <a:pt x="2290" y="46"/>
                    </a:lnTo>
                    <a:lnTo>
                      <a:pt x="2511" y="67"/>
                    </a:lnTo>
                    <a:lnTo>
                      <a:pt x="2734" y="93"/>
                    </a:lnTo>
                    <a:lnTo>
                      <a:pt x="2960" y="123"/>
                    </a:lnTo>
                    <a:lnTo>
                      <a:pt x="3188" y="156"/>
                    </a:lnTo>
                    <a:lnTo>
                      <a:pt x="3419" y="193"/>
                    </a:lnTo>
                    <a:lnTo>
                      <a:pt x="3651" y="233"/>
                    </a:lnTo>
                    <a:lnTo>
                      <a:pt x="3886" y="276"/>
                    </a:lnTo>
                    <a:lnTo>
                      <a:pt x="4122" y="321"/>
                    </a:lnTo>
                    <a:lnTo>
                      <a:pt x="4361" y="370"/>
                    </a:lnTo>
                    <a:lnTo>
                      <a:pt x="4603" y="421"/>
                    </a:lnTo>
                    <a:lnTo>
                      <a:pt x="4846" y="473"/>
                    </a:lnTo>
                    <a:lnTo>
                      <a:pt x="5092" y="530"/>
                    </a:lnTo>
                    <a:lnTo>
                      <a:pt x="5339" y="588"/>
                    </a:lnTo>
                    <a:lnTo>
                      <a:pt x="5590" y="647"/>
                    </a:lnTo>
                    <a:lnTo>
                      <a:pt x="5843" y="709"/>
                    </a:lnTo>
                    <a:lnTo>
                      <a:pt x="6097" y="772"/>
                    </a:lnTo>
                    <a:lnTo>
                      <a:pt x="6355" y="837"/>
                    </a:lnTo>
                    <a:lnTo>
                      <a:pt x="6875" y="968"/>
                    </a:lnTo>
                    <a:lnTo>
                      <a:pt x="7404" y="1105"/>
                    </a:lnTo>
                    <a:lnTo>
                      <a:pt x="7613" y="1159"/>
                    </a:lnTo>
                    <a:lnTo>
                      <a:pt x="7821" y="1212"/>
                    </a:lnTo>
                    <a:lnTo>
                      <a:pt x="8031" y="1266"/>
                    </a:lnTo>
                    <a:lnTo>
                      <a:pt x="8241" y="1320"/>
                    </a:lnTo>
                    <a:lnTo>
                      <a:pt x="8454" y="1374"/>
                    </a:lnTo>
                    <a:lnTo>
                      <a:pt x="8667" y="1427"/>
                    </a:lnTo>
                    <a:lnTo>
                      <a:pt x="8882" y="1481"/>
                    </a:lnTo>
                    <a:lnTo>
                      <a:pt x="9098" y="1535"/>
                    </a:lnTo>
                    <a:lnTo>
                      <a:pt x="9315" y="1588"/>
                    </a:lnTo>
                    <a:lnTo>
                      <a:pt x="9534" y="1641"/>
                    </a:lnTo>
                    <a:lnTo>
                      <a:pt x="9755" y="1694"/>
                    </a:lnTo>
                    <a:lnTo>
                      <a:pt x="9978" y="1747"/>
                    </a:lnTo>
                    <a:lnTo>
                      <a:pt x="10203" y="1798"/>
                    </a:lnTo>
                    <a:lnTo>
                      <a:pt x="10428" y="1850"/>
                    </a:lnTo>
                    <a:lnTo>
                      <a:pt x="10656" y="1901"/>
                    </a:lnTo>
                    <a:lnTo>
                      <a:pt x="10886" y="1952"/>
                    </a:lnTo>
                    <a:lnTo>
                      <a:pt x="10882" y="1975"/>
                    </a:lnTo>
                    <a:close/>
                  </a:path>
                </a:pathLst>
              </a:custGeom>
              <a:solidFill>
                <a:srgbClr val="0085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5260" y="6327310"/>
              <a:ext cx="1185523" cy="395857"/>
            </a:xfrm>
            <a:prstGeom prst="rect">
              <a:avLst/>
            </a:prstGeom>
          </p:spPr>
        </p:pic>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5" r:id="rId4"/>
    <p:sldLayoutId id="2147483656" r:id="rId5"/>
  </p:sldLayoutIdLst>
  <p:txStyles>
    <p:titleStyle>
      <a:lvl1pPr algn="l" rtl="0" eaLnBrk="1" fontAlgn="base" hangingPunct="1">
        <a:spcBef>
          <a:spcPct val="0"/>
        </a:spcBef>
        <a:spcAft>
          <a:spcPct val="0"/>
        </a:spcAft>
        <a:defRPr sz="2800" b="0">
          <a:solidFill>
            <a:schemeClr val="tx1"/>
          </a:solidFill>
          <a:latin typeface="+mj-lt"/>
          <a:ea typeface="+mj-ea"/>
          <a:cs typeface="+mj-cs"/>
        </a:defRPr>
      </a:lvl1pPr>
      <a:lvl2pPr algn="l" rtl="0" eaLnBrk="1" fontAlgn="base" hangingPunct="1">
        <a:spcBef>
          <a:spcPct val="0"/>
        </a:spcBef>
        <a:spcAft>
          <a:spcPct val="0"/>
        </a:spcAft>
        <a:defRPr sz="2800" b="1">
          <a:solidFill>
            <a:schemeClr val="bg2"/>
          </a:solidFill>
          <a:latin typeface="Verdana" pitchFamily="34" charset="0"/>
        </a:defRPr>
      </a:lvl2pPr>
      <a:lvl3pPr algn="l" rtl="0" eaLnBrk="1" fontAlgn="base" hangingPunct="1">
        <a:spcBef>
          <a:spcPct val="0"/>
        </a:spcBef>
        <a:spcAft>
          <a:spcPct val="0"/>
        </a:spcAft>
        <a:defRPr sz="2800" b="1">
          <a:solidFill>
            <a:schemeClr val="bg2"/>
          </a:solidFill>
          <a:latin typeface="Verdana" pitchFamily="34" charset="0"/>
        </a:defRPr>
      </a:lvl3pPr>
      <a:lvl4pPr algn="l" rtl="0" eaLnBrk="1" fontAlgn="base" hangingPunct="1">
        <a:spcBef>
          <a:spcPct val="0"/>
        </a:spcBef>
        <a:spcAft>
          <a:spcPct val="0"/>
        </a:spcAft>
        <a:defRPr sz="2800" b="1">
          <a:solidFill>
            <a:schemeClr val="bg2"/>
          </a:solidFill>
          <a:latin typeface="Verdana" pitchFamily="34" charset="0"/>
        </a:defRPr>
      </a:lvl4pPr>
      <a:lvl5pPr algn="l" rtl="0" eaLnBrk="1" fontAlgn="base" hangingPunct="1">
        <a:spcBef>
          <a:spcPct val="0"/>
        </a:spcBef>
        <a:spcAft>
          <a:spcPct val="0"/>
        </a:spcAft>
        <a:defRPr sz="2800" b="1">
          <a:solidFill>
            <a:schemeClr val="bg2"/>
          </a:solidFill>
          <a:latin typeface="Verdana" pitchFamily="34" charset="0"/>
        </a:defRPr>
      </a:lvl5pPr>
      <a:lvl6pPr marL="457200" algn="l" rtl="0" eaLnBrk="1" fontAlgn="base" hangingPunct="1">
        <a:spcBef>
          <a:spcPct val="0"/>
        </a:spcBef>
        <a:spcAft>
          <a:spcPct val="0"/>
        </a:spcAft>
        <a:defRPr sz="2800" b="1">
          <a:solidFill>
            <a:schemeClr val="bg2"/>
          </a:solidFill>
          <a:latin typeface="Verdana" pitchFamily="34" charset="0"/>
        </a:defRPr>
      </a:lvl6pPr>
      <a:lvl7pPr marL="914400" algn="l" rtl="0" eaLnBrk="1" fontAlgn="base" hangingPunct="1">
        <a:spcBef>
          <a:spcPct val="0"/>
        </a:spcBef>
        <a:spcAft>
          <a:spcPct val="0"/>
        </a:spcAft>
        <a:defRPr sz="2800" b="1">
          <a:solidFill>
            <a:schemeClr val="bg2"/>
          </a:solidFill>
          <a:latin typeface="Verdana" pitchFamily="34" charset="0"/>
        </a:defRPr>
      </a:lvl7pPr>
      <a:lvl8pPr marL="1371600" algn="l" rtl="0" eaLnBrk="1" fontAlgn="base" hangingPunct="1">
        <a:spcBef>
          <a:spcPct val="0"/>
        </a:spcBef>
        <a:spcAft>
          <a:spcPct val="0"/>
        </a:spcAft>
        <a:defRPr sz="2800" b="1">
          <a:solidFill>
            <a:schemeClr val="bg2"/>
          </a:solidFill>
          <a:latin typeface="Verdana" pitchFamily="34" charset="0"/>
        </a:defRPr>
      </a:lvl8pPr>
      <a:lvl9pPr marL="1828800" algn="l" rtl="0" eaLnBrk="1" fontAlgn="base" hangingPunct="1">
        <a:spcBef>
          <a:spcPct val="0"/>
        </a:spcBef>
        <a:spcAft>
          <a:spcPct val="0"/>
        </a:spcAft>
        <a:defRPr sz="2800" b="1">
          <a:solidFill>
            <a:schemeClr val="bg2"/>
          </a:solidFill>
          <a:latin typeface="Verdana" pitchFamily="34" charset="0"/>
        </a:defRPr>
      </a:lvl9pPr>
    </p:titleStyle>
    <p:bodyStyle>
      <a:lvl1pPr marL="276225" indent="-276225" algn="l" rtl="0" eaLnBrk="1" fontAlgn="base" hangingPunct="1">
        <a:spcBef>
          <a:spcPct val="20000"/>
        </a:spcBef>
        <a:spcAft>
          <a:spcPct val="0"/>
        </a:spcAft>
        <a:buClr>
          <a:schemeClr val="bg2"/>
        </a:buClr>
        <a:buChar char="•"/>
        <a:defRPr sz="2000">
          <a:solidFill>
            <a:schemeClr val="tx1"/>
          </a:solidFill>
          <a:latin typeface="+mn-lt"/>
          <a:ea typeface="+mn-ea"/>
          <a:cs typeface="+mn-cs"/>
        </a:defRPr>
      </a:lvl1pPr>
      <a:lvl2pPr marL="533400" indent="-255588" algn="l" rtl="0" eaLnBrk="1" fontAlgn="base" hangingPunct="1">
        <a:spcBef>
          <a:spcPct val="20000"/>
        </a:spcBef>
        <a:spcAft>
          <a:spcPct val="0"/>
        </a:spcAft>
        <a:buClr>
          <a:schemeClr val="bg2"/>
        </a:buClr>
        <a:buChar char="•"/>
        <a:defRPr sz="1800">
          <a:solidFill>
            <a:schemeClr val="tx1"/>
          </a:solidFill>
          <a:latin typeface="+mn-lt"/>
        </a:defRPr>
      </a:lvl2pPr>
      <a:lvl3pPr marL="817563" indent="-276225" algn="l" rtl="0" eaLnBrk="1" fontAlgn="base" hangingPunct="1">
        <a:spcBef>
          <a:spcPct val="20000"/>
        </a:spcBef>
        <a:spcAft>
          <a:spcPct val="0"/>
        </a:spcAft>
        <a:buClr>
          <a:schemeClr val="bg2"/>
        </a:buClr>
        <a:buChar char="•"/>
        <a:defRPr sz="1600">
          <a:solidFill>
            <a:schemeClr val="tx1"/>
          </a:solidFill>
          <a:latin typeface="+mn-lt"/>
        </a:defRPr>
      </a:lvl3pPr>
      <a:lvl4pPr marL="1066800" indent="-247650" algn="l" rtl="0" eaLnBrk="1" fontAlgn="base" hangingPunct="1">
        <a:spcBef>
          <a:spcPct val="20000"/>
        </a:spcBef>
        <a:spcAft>
          <a:spcPct val="0"/>
        </a:spcAft>
        <a:buClr>
          <a:schemeClr val="bg2"/>
        </a:buClr>
        <a:buChar char="•"/>
        <a:defRPr sz="1600">
          <a:solidFill>
            <a:schemeClr val="tx1"/>
          </a:solidFill>
          <a:latin typeface="+mn-lt"/>
        </a:defRPr>
      </a:lvl4pPr>
      <a:lvl5pPr marL="1352550" indent="-276225" algn="l" rtl="0" eaLnBrk="1" fontAlgn="base" hangingPunct="1">
        <a:spcBef>
          <a:spcPct val="20000"/>
        </a:spcBef>
        <a:spcAft>
          <a:spcPct val="0"/>
        </a:spcAft>
        <a:buClr>
          <a:schemeClr val="bg2"/>
        </a:buClr>
        <a:buChar char="•"/>
        <a:defRPr sz="1600">
          <a:solidFill>
            <a:schemeClr val="tx1"/>
          </a:solidFill>
          <a:latin typeface="+mn-lt"/>
        </a:defRPr>
      </a:lvl5pPr>
      <a:lvl6pPr marL="1809750" indent="-276225" algn="l" rtl="0" eaLnBrk="1" fontAlgn="base" hangingPunct="1">
        <a:spcBef>
          <a:spcPct val="20000"/>
        </a:spcBef>
        <a:spcAft>
          <a:spcPct val="0"/>
        </a:spcAft>
        <a:buChar char="•"/>
        <a:defRPr sz="1700">
          <a:solidFill>
            <a:schemeClr val="bg2"/>
          </a:solidFill>
          <a:latin typeface="+mn-lt"/>
        </a:defRPr>
      </a:lvl6pPr>
      <a:lvl7pPr marL="2266950" indent="-276225" algn="l" rtl="0" eaLnBrk="1" fontAlgn="base" hangingPunct="1">
        <a:spcBef>
          <a:spcPct val="20000"/>
        </a:spcBef>
        <a:spcAft>
          <a:spcPct val="0"/>
        </a:spcAft>
        <a:buChar char="•"/>
        <a:defRPr sz="1700">
          <a:solidFill>
            <a:schemeClr val="bg2"/>
          </a:solidFill>
          <a:latin typeface="+mn-lt"/>
        </a:defRPr>
      </a:lvl7pPr>
      <a:lvl8pPr marL="2724150" indent="-276225" algn="l" rtl="0" eaLnBrk="1" fontAlgn="base" hangingPunct="1">
        <a:spcBef>
          <a:spcPct val="20000"/>
        </a:spcBef>
        <a:spcAft>
          <a:spcPct val="0"/>
        </a:spcAft>
        <a:buChar char="•"/>
        <a:defRPr sz="1700">
          <a:solidFill>
            <a:schemeClr val="bg2"/>
          </a:solidFill>
          <a:latin typeface="+mn-lt"/>
        </a:defRPr>
      </a:lvl8pPr>
      <a:lvl9pPr marL="3181350" indent="-276225" algn="l" rtl="0" eaLnBrk="1" fontAlgn="base" hangingPunct="1">
        <a:spcBef>
          <a:spcPct val="20000"/>
        </a:spcBef>
        <a:spcAft>
          <a:spcPct val="0"/>
        </a:spcAft>
        <a:buChar char="•"/>
        <a:defRPr sz="17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ctrTitle"/>
          </p:nvPr>
        </p:nvSpPr>
        <p:spPr/>
        <p:txBody>
          <a:bodyPr/>
          <a:lstStyle/>
          <a:p>
            <a:r>
              <a:rPr lang="da-DK" dirty="0" smtClean="0"/>
              <a:t>Værdier for Lyngholmskolen</a:t>
            </a:r>
            <a:endParaRPr lang="da-DK" dirty="0"/>
          </a:p>
        </p:txBody>
      </p:sp>
      <p:sp>
        <p:nvSpPr>
          <p:cNvPr id="80901" name="Rectangle 5"/>
          <p:cNvSpPr>
            <a:spLocks noGrp="1" noChangeArrowheads="1"/>
          </p:cNvSpPr>
          <p:nvPr>
            <p:ph type="subTitle" idx="1"/>
          </p:nvPr>
        </p:nvSpPr>
        <p:spPr/>
        <p:txBody>
          <a:bodyPr/>
          <a:lstStyle/>
          <a:p>
            <a:r>
              <a:rPr lang="da-DK" dirty="0" smtClean="0"/>
              <a:t>- Retningspile</a:t>
            </a:r>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158163"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2852936"/>
            <a:ext cx="8352928" cy="3498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979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40" y="1556792"/>
            <a:ext cx="5943600"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53" y="2214561"/>
            <a:ext cx="8943975"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8" y="2814638"/>
            <a:ext cx="7924800"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9177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475596607"/>
              </p:ext>
            </p:extLst>
          </p:nvPr>
        </p:nvGraphicFramePr>
        <p:xfrm>
          <a:off x="539552" y="1196752"/>
          <a:ext cx="8064896" cy="4837859"/>
        </p:xfrm>
        <a:graphic>
          <a:graphicData uri="http://schemas.openxmlformats.org/drawingml/2006/table">
            <a:tbl>
              <a:tblPr firstRow="1" bandRow="1"/>
              <a:tblGrid>
                <a:gridCol w="2221381"/>
                <a:gridCol w="3464387"/>
                <a:gridCol w="2379128"/>
              </a:tblGrid>
              <a:tr h="369361">
                <a:tc>
                  <a:txBody>
                    <a:bodyPr/>
                    <a:lstStyle/>
                    <a:p>
                      <a:pPr>
                        <a:lnSpc>
                          <a:spcPct val="115000"/>
                        </a:lnSpc>
                        <a:spcAft>
                          <a:spcPts val="0"/>
                        </a:spcAft>
                      </a:pPr>
                      <a:r>
                        <a:rPr lang="da-DK" sz="1200" b="1">
                          <a:effectLst/>
                          <a:latin typeface="Calibri"/>
                          <a:ea typeface="Calibri"/>
                          <a:cs typeface="Calibri"/>
                        </a:rPr>
                        <a:t>Ministeriet</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AC2"/>
                    </a:solidFill>
                  </a:tcPr>
                </a:tc>
                <a:tc>
                  <a:txBody>
                    <a:bodyPr/>
                    <a:lstStyle/>
                    <a:p>
                      <a:pPr>
                        <a:lnSpc>
                          <a:spcPct val="115000"/>
                        </a:lnSpc>
                        <a:spcAft>
                          <a:spcPts val="0"/>
                        </a:spcAft>
                      </a:pPr>
                      <a:r>
                        <a:rPr lang="da-DK" sz="1200" b="1">
                          <a:effectLst/>
                          <a:latin typeface="Calibri"/>
                          <a:ea typeface="Calibri"/>
                          <a:cs typeface="Calibri"/>
                        </a:rPr>
                        <a:t>Furesø Kommune</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AC2"/>
                    </a:solidFill>
                  </a:tcPr>
                </a:tc>
                <a:tc>
                  <a:txBody>
                    <a:bodyPr/>
                    <a:lstStyle/>
                    <a:p>
                      <a:pPr>
                        <a:lnSpc>
                          <a:spcPct val="115000"/>
                        </a:lnSpc>
                        <a:spcAft>
                          <a:spcPts val="0"/>
                        </a:spcAft>
                      </a:pPr>
                      <a:r>
                        <a:rPr lang="da-DK" sz="1200" b="1">
                          <a:effectLst/>
                          <a:latin typeface="Calibri"/>
                          <a:ea typeface="Calibri"/>
                          <a:cs typeface="Calibri"/>
                        </a:rPr>
                        <a:t>Lyngholmskolen</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AC2"/>
                    </a:solidFill>
                  </a:tcPr>
                </a:tc>
              </a:tr>
              <a:tr h="1057440">
                <a:tc>
                  <a:txBody>
                    <a:bodyPr/>
                    <a:lstStyle/>
                    <a:p>
                      <a:pPr>
                        <a:lnSpc>
                          <a:spcPct val="115000"/>
                        </a:lnSpc>
                        <a:spcAft>
                          <a:spcPts val="0"/>
                        </a:spcAft>
                      </a:pPr>
                      <a:r>
                        <a:rPr lang="da-DK" sz="1200">
                          <a:effectLst/>
                          <a:latin typeface="Calibri"/>
                          <a:ea typeface="Calibri"/>
                          <a:cs typeface="Calibri"/>
                        </a:rPr>
                        <a:t>Folkeskolen skal udfordre alle elever, så de bliver så dygtige de kan.</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AE9"/>
                    </a:solidFill>
                  </a:tcPr>
                </a:tc>
                <a:tc>
                  <a:txBody>
                    <a:bodyPr/>
                    <a:lstStyle/>
                    <a:p>
                      <a:pPr>
                        <a:lnSpc>
                          <a:spcPct val="115000"/>
                        </a:lnSpc>
                        <a:spcAft>
                          <a:spcPts val="0"/>
                        </a:spcAft>
                      </a:pPr>
                      <a:r>
                        <a:rPr lang="da-DK" sz="1200">
                          <a:effectLst/>
                          <a:latin typeface="Calibri"/>
                          <a:ea typeface="Calibri"/>
                          <a:cs typeface="Calibri"/>
                        </a:rPr>
                        <a:t>Styrkelse af elevernes udbytte af undervisningen </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AE9"/>
                    </a:solidFill>
                  </a:tcPr>
                </a:tc>
                <a:tc>
                  <a:txBody>
                    <a:bodyPr/>
                    <a:lstStyle/>
                    <a:p>
                      <a:pPr>
                        <a:lnSpc>
                          <a:spcPct val="115000"/>
                        </a:lnSpc>
                        <a:spcAft>
                          <a:spcPts val="0"/>
                        </a:spcAft>
                      </a:pPr>
                      <a:r>
                        <a:rPr lang="da-DK" sz="1200">
                          <a:effectLst/>
                          <a:latin typeface="Calibri"/>
                          <a:ea typeface="Calibri"/>
                          <a:cs typeface="Calibri"/>
                        </a:rPr>
                        <a:t>Eleven ved hvad de skal lære/mestre hvornår og på hvilket niveau</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AE9"/>
                    </a:solidFill>
                  </a:tcPr>
                </a:tc>
              </a:tr>
              <a:tr h="1296179">
                <a:tc>
                  <a:txBody>
                    <a:bodyPr/>
                    <a:lstStyle/>
                    <a:p>
                      <a:pPr>
                        <a:lnSpc>
                          <a:spcPct val="115000"/>
                        </a:lnSpc>
                        <a:spcAft>
                          <a:spcPts val="0"/>
                        </a:spcAft>
                      </a:pPr>
                      <a:r>
                        <a:rPr lang="da-DK" sz="1200">
                          <a:effectLst/>
                          <a:latin typeface="Calibri"/>
                          <a:ea typeface="Calibri"/>
                          <a:cs typeface="Calibri"/>
                        </a:rPr>
                        <a:t>Folkeskolen skal mindske betydningen af social baggrund i forhold til faglige resultater.</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F4"/>
                    </a:solidFill>
                  </a:tcPr>
                </a:tc>
                <a:tc>
                  <a:txBody>
                    <a:bodyPr/>
                    <a:lstStyle/>
                    <a:p>
                      <a:pPr>
                        <a:lnSpc>
                          <a:spcPct val="115000"/>
                        </a:lnSpc>
                        <a:spcAft>
                          <a:spcPts val="0"/>
                        </a:spcAft>
                      </a:pPr>
                      <a:r>
                        <a:rPr lang="da-DK" sz="1200">
                          <a:effectLst/>
                          <a:latin typeface="Calibri"/>
                          <a:ea typeface="Calibri"/>
                          <a:cs typeface="Calibri"/>
                        </a:rPr>
                        <a:t>Forbedring af de svageste elevers resultater </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F4"/>
                    </a:solidFill>
                  </a:tcPr>
                </a:tc>
                <a:tc>
                  <a:txBody>
                    <a:bodyPr/>
                    <a:lstStyle/>
                    <a:p>
                      <a:pPr>
                        <a:lnSpc>
                          <a:spcPct val="115000"/>
                        </a:lnSpc>
                        <a:spcAft>
                          <a:spcPts val="0"/>
                        </a:spcAft>
                      </a:pPr>
                      <a:r>
                        <a:rPr lang="da-DK" sz="1200">
                          <a:effectLst/>
                          <a:latin typeface="Calibri"/>
                          <a:ea typeface="Calibri"/>
                          <a:cs typeface="Calibri"/>
                        </a:rPr>
                        <a:t>Eleven oplever at egen læringsproces er potentialebaseret</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F4"/>
                    </a:solidFill>
                  </a:tcPr>
                </a:tc>
              </a:tr>
              <a:tr h="1296179">
                <a:tc>
                  <a:txBody>
                    <a:bodyPr/>
                    <a:lstStyle/>
                    <a:p>
                      <a:pPr>
                        <a:lnSpc>
                          <a:spcPct val="115000"/>
                        </a:lnSpc>
                        <a:spcAft>
                          <a:spcPts val="0"/>
                        </a:spcAft>
                      </a:pPr>
                      <a:r>
                        <a:rPr lang="da-DK" sz="1200">
                          <a:effectLst/>
                          <a:latin typeface="Calibri"/>
                          <a:ea typeface="Calibri"/>
                          <a:cs typeface="Calibri"/>
                        </a:rPr>
                        <a:t>Tilliden til og trivslen i folkeskolen skal styrkes bl.a. gennem respekt for professionel viden og praksis.</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AE9"/>
                    </a:solidFill>
                  </a:tcPr>
                </a:tc>
                <a:tc>
                  <a:txBody>
                    <a:bodyPr/>
                    <a:lstStyle/>
                    <a:p>
                      <a:pPr>
                        <a:lnSpc>
                          <a:spcPct val="115000"/>
                        </a:lnSpc>
                        <a:spcAft>
                          <a:spcPts val="0"/>
                        </a:spcAft>
                      </a:pPr>
                      <a:r>
                        <a:rPr lang="da-DK" sz="1200">
                          <a:effectLst/>
                          <a:latin typeface="Calibri"/>
                          <a:ea typeface="Calibri"/>
                          <a:cs typeface="Calibri"/>
                        </a:rPr>
                        <a:t>Udfordringer for alle</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AE9"/>
                    </a:solidFill>
                  </a:tcPr>
                </a:tc>
                <a:tc>
                  <a:txBody>
                    <a:bodyPr/>
                    <a:lstStyle/>
                    <a:p>
                      <a:pPr>
                        <a:lnSpc>
                          <a:spcPct val="115000"/>
                        </a:lnSpc>
                        <a:spcAft>
                          <a:spcPts val="0"/>
                        </a:spcAft>
                      </a:pPr>
                      <a:r>
                        <a:rPr lang="da-DK" sz="1200">
                          <a:effectLst/>
                          <a:latin typeface="Calibri"/>
                          <a:ea typeface="Calibri"/>
                          <a:cs typeface="Calibri"/>
                        </a:rPr>
                        <a:t>Eleven oplever, at der er valgmuligheder i hverdagen i forhold til egen læringsproces</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AE9"/>
                    </a:solidFill>
                  </a:tcPr>
                </a:tc>
              </a:tr>
              <a:tr h="818700">
                <a:tc>
                  <a:txBody>
                    <a:bodyPr/>
                    <a:lstStyle/>
                    <a:p>
                      <a:pPr>
                        <a:lnSpc>
                          <a:spcPct val="115000"/>
                        </a:lnSpc>
                      </a:pPr>
                      <a:endParaRPr lang="da-DK" sz="1100">
                        <a:effectLst/>
                        <a:latin typeface="Calibri"/>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F4"/>
                    </a:solidFill>
                  </a:tcPr>
                </a:tc>
                <a:tc>
                  <a:txBody>
                    <a:bodyPr/>
                    <a:lstStyle/>
                    <a:p>
                      <a:pPr>
                        <a:lnSpc>
                          <a:spcPct val="115000"/>
                        </a:lnSpc>
                        <a:spcAft>
                          <a:spcPts val="0"/>
                        </a:spcAft>
                      </a:pPr>
                      <a:r>
                        <a:rPr lang="da-DK" sz="1200">
                          <a:effectLst/>
                          <a:latin typeface="Calibri"/>
                          <a:ea typeface="Calibri"/>
                          <a:cs typeface="Calibri"/>
                        </a:rPr>
                        <a:t>Øget trivsel i skole og fritid</a:t>
                      </a:r>
                      <a:endParaRPr lang="da-DK" sz="110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F4"/>
                    </a:solidFill>
                  </a:tcPr>
                </a:tc>
                <a:tc>
                  <a:txBody>
                    <a:bodyPr/>
                    <a:lstStyle/>
                    <a:p>
                      <a:pPr>
                        <a:lnSpc>
                          <a:spcPct val="115000"/>
                        </a:lnSpc>
                        <a:spcAft>
                          <a:spcPts val="0"/>
                        </a:spcAft>
                      </a:pPr>
                      <a:r>
                        <a:rPr lang="da-DK" sz="1200" dirty="0">
                          <a:effectLst/>
                          <a:latin typeface="Calibri"/>
                          <a:ea typeface="Calibri"/>
                          <a:cs typeface="Calibri"/>
                        </a:rPr>
                        <a:t>Eleven er medinddraget i den løbende evalueringen</a:t>
                      </a:r>
                      <a:endParaRPr lang="da-DK" sz="1100" dirty="0">
                        <a:effectLst/>
                        <a:latin typeface="Calibri"/>
                        <a:ea typeface="Calibri"/>
                        <a:cs typeface="Times New Roman"/>
                      </a:endParaRPr>
                    </a:p>
                  </a:txBody>
                  <a:tcPr marL="90279" marR="90279" marT="45139" marB="4513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F4"/>
                    </a:solidFill>
                  </a:tcPr>
                </a:tc>
              </a:tr>
            </a:tbl>
          </a:graphicData>
        </a:graphic>
      </p:graphicFrame>
    </p:spTree>
    <p:extLst>
      <p:ext uri="{BB962C8B-B14F-4D97-AF65-F5344CB8AC3E}">
        <p14:creationId xmlns:p14="http://schemas.microsoft.com/office/powerpoint/2010/main" val="85756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bwMode="auto">
          <a:xfrm>
            <a:off x="1259632" y="404664"/>
            <a:ext cx="7056784" cy="864096"/>
          </a:xfrm>
          <a:prstGeom prst="ellipse">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a-DK" sz="2000" b="0" i="0" u="none" strike="noStrike" cap="none" normalizeH="0" baseline="0" dirty="0" smtClean="0">
                <a:ln>
                  <a:noFill/>
                </a:ln>
                <a:solidFill>
                  <a:schemeClr val="bg1"/>
                </a:solidFill>
                <a:effectLst/>
                <a:latin typeface="Verdana" pitchFamily="34" charset="0"/>
              </a:rPr>
              <a:t>Folkeskolens formål mm</a:t>
            </a:r>
          </a:p>
        </p:txBody>
      </p:sp>
      <p:sp>
        <p:nvSpPr>
          <p:cNvPr id="5" name="Rektangel 4"/>
          <p:cNvSpPr/>
          <p:nvPr/>
        </p:nvSpPr>
        <p:spPr bwMode="auto">
          <a:xfrm>
            <a:off x="1547664" y="1340768"/>
            <a:ext cx="6480720" cy="1152128"/>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a-DK" sz="2000" b="0" i="0" u="none" strike="noStrike" cap="none" normalizeH="0" baseline="0" dirty="0" err="1" smtClean="0">
                <a:ln>
                  <a:noFill/>
                </a:ln>
                <a:solidFill>
                  <a:schemeClr val="bg1"/>
                </a:solidFill>
                <a:effectLst/>
                <a:latin typeface="Verdana" pitchFamily="34" charset="0"/>
              </a:rPr>
              <a:t>Fursesø</a:t>
            </a:r>
            <a:r>
              <a:rPr kumimoji="0" lang="da-DK" sz="2000" b="0" i="0" u="none" strike="noStrike" cap="none" normalizeH="0" baseline="0" dirty="0" smtClean="0">
                <a:ln>
                  <a:noFill/>
                </a:ln>
                <a:solidFill>
                  <a:schemeClr val="bg1"/>
                </a:solidFill>
                <a:effectLst/>
                <a:latin typeface="Verdana" pitchFamily="34" charset="0"/>
              </a:rPr>
              <a:t> kommunes vision og politik</a:t>
            </a:r>
          </a:p>
        </p:txBody>
      </p:sp>
      <p:sp>
        <p:nvSpPr>
          <p:cNvPr id="6" name="Ellipse 5"/>
          <p:cNvSpPr/>
          <p:nvPr/>
        </p:nvSpPr>
        <p:spPr bwMode="auto">
          <a:xfrm>
            <a:off x="1691680" y="2708920"/>
            <a:ext cx="6048672" cy="792088"/>
          </a:xfrm>
          <a:prstGeom prst="ellipse">
            <a:avLst/>
          </a:prstGeom>
          <a:solidFill>
            <a:srgbClr val="EB6A1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a-DK" sz="2000" b="0" i="0" u="none" strike="noStrike" cap="none" normalizeH="0" baseline="0" dirty="0" smtClean="0">
                <a:ln>
                  <a:noFill/>
                </a:ln>
                <a:solidFill>
                  <a:schemeClr val="bg1"/>
                </a:solidFill>
                <a:effectLst/>
                <a:latin typeface="Verdana" pitchFamily="34" charset="0"/>
              </a:rPr>
              <a:t>Lyngholmskolens værdier</a:t>
            </a:r>
          </a:p>
        </p:txBody>
      </p:sp>
      <p:sp>
        <p:nvSpPr>
          <p:cNvPr id="7" name="Afrundet rektangel 6"/>
          <p:cNvSpPr/>
          <p:nvPr/>
        </p:nvSpPr>
        <p:spPr bwMode="auto">
          <a:xfrm>
            <a:off x="1547664" y="3861048"/>
            <a:ext cx="6480720" cy="1296144"/>
          </a:xfrm>
          <a:prstGeom prst="round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8" name="Afrundet rektangel 7"/>
          <p:cNvSpPr/>
          <p:nvPr/>
        </p:nvSpPr>
        <p:spPr bwMode="auto">
          <a:xfrm>
            <a:off x="1678112" y="4113076"/>
            <a:ext cx="1800200" cy="792088"/>
          </a:xfrm>
          <a:prstGeom prst="roundRect">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a-DK" sz="2000" b="0" i="0" u="none" strike="noStrike" cap="none" normalizeH="0" baseline="0" dirty="0" smtClean="0">
                <a:ln>
                  <a:noFill/>
                </a:ln>
                <a:solidFill>
                  <a:schemeClr val="bg1"/>
                </a:solidFill>
                <a:effectLst/>
                <a:latin typeface="Verdana" pitchFamily="34" charset="0"/>
              </a:rPr>
              <a:t>Børneparat</a:t>
            </a:r>
          </a:p>
        </p:txBody>
      </p:sp>
      <p:sp>
        <p:nvSpPr>
          <p:cNvPr id="9" name="Afrundet rektangel 8"/>
          <p:cNvSpPr/>
          <p:nvPr/>
        </p:nvSpPr>
        <p:spPr bwMode="auto">
          <a:xfrm>
            <a:off x="3851920" y="4113076"/>
            <a:ext cx="3528392" cy="792088"/>
          </a:xfrm>
          <a:prstGeom prst="roundRect">
            <a:avLst/>
          </a:prstGeom>
          <a:solidFill>
            <a:srgbClr val="B5CC3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a-DK" sz="2000" b="0" i="0" u="none" strike="noStrike" cap="none" normalizeH="0" baseline="0" dirty="0" smtClean="0">
                <a:ln>
                  <a:noFill/>
                </a:ln>
                <a:solidFill>
                  <a:schemeClr val="bg1"/>
                </a:solidFill>
                <a:effectLst/>
                <a:latin typeface="Verdana" pitchFamily="34" charset="0"/>
              </a:rPr>
              <a:t>Motiverer til ambitiøs</a:t>
            </a:r>
            <a:r>
              <a:rPr kumimoji="0" lang="da-DK" sz="2000" b="0" i="0" u="none" strike="noStrike" cap="none" normalizeH="0" dirty="0" smtClean="0">
                <a:ln>
                  <a:noFill/>
                </a:ln>
                <a:solidFill>
                  <a:schemeClr val="bg1"/>
                </a:solidFill>
                <a:effectLst/>
                <a:latin typeface="Verdana" pitchFamily="34" charset="0"/>
              </a:rPr>
              <a:t> læring for alle</a:t>
            </a:r>
            <a:endParaRPr kumimoji="0" lang="da-DK" sz="2000" b="0" i="0" u="none" strike="noStrike" cap="none" normalizeH="0" baseline="0" dirty="0" smtClean="0">
              <a:ln>
                <a:noFill/>
              </a:ln>
              <a:solidFill>
                <a:schemeClr val="bg1"/>
              </a:solidFill>
              <a:effectLst/>
              <a:latin typeface="Verdana" pitchFamily="34" charset="0"/>
            </a:endParaRPr>
          </a:p>
        </p:txBody>
      </p:sp>
      <p:sp>
        <p:nvSpPr>
          <p:cNvPr id="10" name="Ellipse 9"/>
          <p:cNvSpPr/>
          <p:nvPr/>
        </p:nvSpPr>
        <p:spPr bwMode="auto">
          <a:xfrm>
            <a:off x="1259632" y="5733256"/>
            <a:ext cx="864096" cy="648072"/>
          </a:xfrm>
          <a:prstGeom prst="ellipse">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1" name="Ellipse 10"/>
          <p:cNvSpPr/>
          <p:nvPr/>
        </p:nvSpPr>
        <p:spPr bwMode="auto">
          <a:xfrm>
            <a:off x="6732240" y="5714020"/>
            <a:ext cx="864096" cy="648072"/>
          </a:xfrm>
          <a:prstGeom prst="ellipse">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2" name="Ellipse 11"/>
          <p:cNvSpPr/>
          <p:nvPr/>
        </p:nvSpPr>
        <p:spPr bwMode="auto">
          <a:xfrm>
            <a:off x="5184068" y="5714020"/>
            <a:ext cx="864096" cy="648072"/>
          </a:xfrm>
          <a:prstGeom prst="ellipse">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3" name="Ellipse 12"/>
          <p:cNvSpPr/>
          <p:nvPr/>
        </p:nvSpPr>
        <p:spPr bwMode="auto">
          <a:xfrm>
            <a:off x="3956224" y="5769532"/>
            <a:ext cx="864096" cy="648072"/>
          </a:xfrm>
          <a:prstGeom prst="ellipse">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4" name="Ellipse 13"/>
          <p:cNvSpPr/>
          <p:nvPr/>
        </p:nvSpPr>
        <p:spPr bwMode="auto">
          <a:xfrm>
            <a:off x="2736628" y="5758048"/>
            <a:ext cx="864096" cy="648072"/>
          </a:xfrm>
          <a:prstGeom prst="ellipse">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5" name="Nedadgående pil 14"/>
          <p:cNvSpPr/>
          <p:nvPr/>
        </p:nvSpPr>
        <p:spPr bwMode="auto">
          <a:xfrm>
            <a:off x="4265966" y="5217616"/>
            <a:ext cx="1044116" cy="288032"/>
          </a:xfrm>
          <a:prstGeom prst="downArrow">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6" name="Nedadgående pil 15"/>
          <p:cNvSpPr/>
          <p:nvPr/>
        </p:nvSpPr>
        <p:spPr bwMode="auto">
          <a:xfrm>
            <a:off x="4445986" y="3576346"/>
            <a:ext cx="684076" cy="180020"/>
          </a:xfrm>
          <a:prstGeom prst="downArrow">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17" name="Nedadgående pil 16"/>
          <p:cNvSpPr/>
          <p:nvPr/>
        </p:nvSpPr>
        <p:spPr bwMode="auto">
          <a:xfrm>
            <a:off x="4265966" y="2492896"/>
            <a:ext cx="738082" cy="216024"/>
          </a:xfrm>
          <a:prstGeom prst="downArrow">
            <a:avLst/>
          </a:prstGeom>
          <a:solidFill>
            <a:srgbClr val="00B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
        <p:nvSpPr>
          <p:cNvPr id="20" name="Nedadgående pil 19"/>
          <p:cNvSpPr/>
          <p:nvPr/>
        </p:nvSpPr>
        <p:spPr bwMode="auto">
          <a:xfrm>
            <a:off x="4445986" y="1268760"/>
            <a:ext cx="558062" cy="216024"/>
          </a:xfrm>
          <a:prstGeom prst="downArrow">
            <a:avLst/>
          </a:prstGeom>
          <a:solidFill>
            <a:srgbClr val="00B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dirty="0" smtClean="0">
              <a:ln>
                <a:noFill/>
              </a:ln>
              <a:solidFill>
                <a:schemeClr val="bg1"/>
              </a:solidFill>
              <a:effectLst/>
              <a:latin typeface="Verdana" pitchFamily="34" charset="0"/>
            </a:endParaRPr>
          </a:p>
        </p:txBody>
      </p:sp>
    </p:spTree>
    <p:extLst>
      <p:ext uri="{BB962C8B-B14F-4D97-AF65-F5344CB8AC3E}">
        <p14:creationId xmlns:p14="http://schemas.microsoft.com/office/powerpoint/2010/main" val="280559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da-DK" dirty="0"/>
              <a:t>Folkeskolens formål er en del af folkeskoleloven. </a:t>
            </a:r>
          </a:p>
        </p:txBody>
      </p:sp>
      <p:sp>
        <p:nvSpPr>
          <p:cNvPr id="81923" name="Rectangle 3"/>
          <p:cNvSpPr>
            <a:spLocks noGrp="1" noChangeArrowheads="1"/>
          </p:cNvSpPr>
          <p:nvPr>
            <p:ph type="body" idx="1"/>
          </p:nvPr>
        </p:nvSpPr>
        <p:spPr/>
        <p:txBody>
          <a:bodyPr/>
          <a:lstStyle/>
          <a:p>
            <a:r>
              <a:rPr lang="da-DK" dirty="0" smtClean="0"/>
              <a:t>§ </a:t>
            </a:r>
            <a:r>
              <a:rPr lang="da-DK" dirty="0"/>
              <a:t>1. Folkeskolen skal i samarbejde med forældrene give eleverne </a:t>
            </a:r>
            <a:r>
              <a:rPr lang="da-DK" dirty="0">
                <a:solidFill>
                  <a:srgbClr val="002060"/>
                </a:solidFill>
              </a:rPr>
              <a:t>kundskaber og færdigheder</a:t>
            </a:r>
            <a:r>
              <a:rPr lang="da-DK" dirty="0"/>
              <a:t>, der: forbereder dem til videre uddannelse og giver dem lyst til at lære mere, gør dem fortrolige med dansk kultur og historie, giver dem forståelse for andre lande og kulturer, bidrager til deres forståelse for menneskets samspil med naturen og fremmer den enkelte elevs alsidige udvikling.</a:t>
            </a:r>
          </a:p>
          <a:p>
            <a:r>
              <a:rPr lang="da-DK" dirty="0"/>
              <a:t>Stk. 2. Folkeskolen skal </a:t>
            </a:r>
            <a:r>
              <a:rPr lang="da-DK" dirty="0">
                <a:solidFill>
                  <a:srgbClr val="002060"/>
                </a:solidFill>
              </a:rPr>
              <a:t>udvikle arbejdsmetoder og skabe rammer for oplevelse, fordybelse og virkelyst</a:t>
            </a:r>
            <a:r>
              <a:rPr lang="da-DK" dirty="0"/>
              <a:t>, så eleverne udvikler erkendelse og fantasi og får tillid til egne muligheder og baggrund for at tage stilling og handle.</a:t>
            </a:r>
          </a:p>
          <a:p>
            <a:r>
              <a:rPr lang="da-DK" dirty="0"/>
              <a:t>Stk. 3. Folkeskolen skal </a:t>
            </a:r>
            <a:r>
              <a:rPr lang="da-DK" dirty="0">
                <a:solidFill>
                  <a:srgbClr val="002060"/>
                </a:solidFill>
              </a:rPr>
              <a:t>forberede eleverne til deltagelse, medansvar, rettigheder og pligter i et samfund med frihed og folkestyre.</a:t>
            </a:r>
            <a:r>
              <a:rPr lang="da-DK" dirty="0"/>
              <a:t> Skolens virke skal derfor være præget af </a:t>
            </a:r>
            <a:r>
              <a:rPr lang="da-DK" dirty="0">
                <a:solidFill>
                  <a:srgbClr val="002060"/>
                </a:solidFill>
              </a:rPr>
              <a:t>åndsfrihed, ligeværd og demokrati</a:t>
            </a:r>
            <a:r>
              <a:rPr lang="da-DK" dirty="0"/>
              <a:t>.</a:t>
            </a:r>
          </a:p>
          <a:p>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lvl="0">
              <a:buClr>
                <a:srgbClr val="00708F"/>
              </a:buClr>
            </a:pPr>
            <a:r>
              <a:rPr lang="da-DK" dirty="0">
                <a:solidFill>
                  <a:srgbClr val="000000"/>
                </a:solidFill>
              </a:rPr>
              <a:t>§ 2. Folkeskolen er en kommunal opgave, jf. dog § 20, stk. 3. Kommunalbestyrelsen har ansvaret for, at alle børn i kommunen sikres vederlagsfri undervisning i folkeskolen. Kommunalbestyrelsen fastlægger, jf. § 40 og § 40 a, mål og rammer for skolernes virksomhed inden for denne lov.</a:t>
            </a:r>
          </a:p>
          <a:p>
            <a:pPr lvl="0">
              <a:buClr>
                <a:srgbClr val="00708F"/>
              </a:buClr>
            </a:pPr>
            <a:r>
              <a:rPr lang="da-DK" dirty="0">
                <a:solidFill>
                  <a:srgbClr val="000000"/>
                </a:solidFill>
              </a:rPr>
              <a:t>Stk. 2. Den enkelte skole har inden for de givne rammer ansvaret for undervisningens kvalitet i henhold til folkeskolens formål, jf. § 1, og fastlægger selv undervisningens organisering og tilrettelæggelse.</a:t>
            </a:r>
          </a:p>
          <a:p>
            <a:pPr lvl="0">
              <a:buClr>
                <a:srgbClr val="00708F"/>
              </a:buClr>
            </a:pPr>
            <a:r>
              <a:rPr lang="da-DK" dirty="0">
                <a:solidFill>
                  <a:srgbClr val="000000"/>
                </a:solidFill>
              </a:rPr>
              <a:t>Stk. 3. Elever og forældre samarbejder med skolen om at leve op til folkeskolens formål.</a:t>
            </a:r>
          </a:p>
          <a:p>
            <a:endParaRPr lang="da-DK" dirty="0"/>
          </a:p>
        </p:txBody>
      </p:sp>
    </p:spTree>
    <p:extLst>
      <p:ext uri="{BB962C8B-B14F-4D97-AF65-F5344CB8AC3E}">
        <p14:creationId xmlns:p14="http://schemas.microsoft.com/office/powerpoint/2010/main" val="1497368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latin typeface="Calibri"/>
                <a:ea typeface="Calibri"/>
                <a:cs typeface="Times New Roman"/>
              </a:rPr>
              <a:t>De nationale mål er:</a:t>
            </a:r>
            <a:br>
              <a:rPr lang="da-DK" dirty="0">
                <a:latin typeface="Calibri"/>
                <a:ea typeface="Calibri"/>
                <a:cs typeface="Times New Roman"/>
              </a:rPr>
            </a:br>
            <a:endParaRPr lang="da-DK" dirty="0"/>
          </a:p>
        </p:txBody>
      </p:sp>
      <p:sp>
        <p:nvSpPr>
          <p:cNvPr id="3" name="Pladsholder til indhold 2"/>
          <p:cNvSpPr>
            <a:spLocks noGrp="1"/>
          </p:cNvSpPr>
          <p:nvPr>
            <p:ph idx="1"/>
          </p:nvPr>
        </p:nvSpPr>
        <p:spPr/>
        <p:txBody>
          <a:bodyPr/>
          <a:lstStyle/>
          <a:p>
            <a:pPr>
              <a:lnSpc>
                <a:spcPct val="115000"/>
              </a:lnSpc>
              <a:spcAft>
                <a:spcPts val="1000"/>
              </a:spcAft>
            </a:pPr>
            <a:r>
              <a:rPr lang="da-DK" dirty="0" smtClean="0">
                <a:latin typeface="Calibri"/>
                <a:ea typeface="Calibri"/>
                <a:cs typeface="Times New Roman"/>
              </a:rPr>
              <a:t>Folkeskolen </a:t>
            </a:r>
            <a:r>
              <a:rPr lang="da-DK" dirty="0">
                <a:latin typeface="Calibri"/>
                <a:ea typeface="Calibri"/>
                <a:cs typeface="Times New Roman"/>
              </a:rPr>
              <a:t>skal udfordre alle elever, så de bliver så dygtige, de kan.</a:t>
            </a:r>
          </a:p>
          <a:p>
            <a:pPr>
              <a:lnSpc>
                <a:spcPct val="115000"/>
              </a:lnSpc>
              <a:spcAft>
                <a:spcPts val="1000"/>
              </a:spcAft>
            </a:pPr>
            <a:r>
              <a:rPr lang="da-DK" dirty="0">
                <a:latin typeface="Calibri"/>
                <a:ea typeface="Calibri"/>
                <a:cs typeface="Times New Roman"/>
              </a:rPr>
              <a:t>Folkeskolen skal mindske betydningen af social baggrund i forhold til faglige resultater.</a:t>
            </a:r>
          </a:p>
          <a:p>
            <a:pPr>
              <a:lnSpc>
                <a:spcPct val="115000"/>
              </a:lnSpc>
              <a:spcAft>
                <a:spcPts val="1000"/>
              </a:spcAft>
            </a:pPr>
            <a:r>
              <a:rPr lang="da-DK" dirty="0">
                <a:latin typeface="Calibri"/>
                <a:ea typeface="Calibri"/>
                <a:cs typeface="Times New Roman"/>
              </a:rPr>
              <a:t>Tilliden til og trivslen i folkeskolen skal styrkes blandt andet gennem respekt for professionel viden og praksis.</a:t>
            </a:r>
          </a:p>
          <a:p>
            <a:pPr>
              <a:lnSpc>
                <a:spcPct val="115000"/>
              </a:lnSpc>
              <a:spcAft>
                <a:spcPts val="1000"/>
              </a:spcAft>
            </a:pPr>
            <a:r>
              <a:rPr lang="da-DK" dirty="0">
                <a:latin typeface="Calibri"/>
                <a:ea typeface="Calibri"/>
                <a:cs typeface="Times New Roman"/>
              </a:rPr>
              <a:t>Målene sætter retning for udviklingen i folkeskolen og giver samtidig mulighed for at følge, hvordan det går med folkeskoleelevernes faglighed og trivsel.</a:t>
            </a:r>
          </a:p>
          <a:p>
            <a:endParaRPr lang="da-DK" dirty="0"/>
          </a:p>
        </p:txBody>
      </p:sp>
    </p:spTree>
    <p:extLst>
      <p:ext uri="{BB962C8B-B14F-4D97-AF65-F5344CB8AC3E}">
        <p14:creationId xmlns:p14="http://schemas.microsoft.com/office/powerpoint/2010/main" val="200227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p:txBody>
          <a:bodyPr/>
          <a:lstStyle/>
          <a:p>
            <a:r>
              <a:rPr lang="da-DK" dirty="0"/>
              <a:t>Mål 1: Andelen af de allerdygtigste elever i dansk og matematik skal stige år for år.</a:t>
            </a:r>
          </a:p>
          <a:p>
            <a:r>
              <a:rPr lang="da-DK" dirty="0"/>
              <a:t>Folkeskolen skal udfordre alle elever, så de bliver så dygtige, de kan. Mindst 80 procent af eleverne skal være gode til at læse og regne i de nationale test. </a:t>
            </a:r>
          </a:p>
          <a:p>
            <a:r>
              <a:rPr lang="da-DK" dirty="0"/>
              <a:t>Mål 2: Andelen af elever med dårlige resultater i de nationale test for læsning og matematik skal reduceres år for år.</a:t>
            </a:r>
          </a:p>
          <a:p>
            <a:r>
              <a:rPr lang="da-DK" dirty="0"/>
              <a:t>Folkeskolen skal mindske betydningen af social baggrund i forhold til faglige resultater. </a:t>
            </a:r>
          </a:p>
          <a:p>
            <a:r>
              <a:rPr lang="da-DK" dirty="0"/>
              <a:t>Mål 3: Elevernes trivsel skal øges.</a:t>
            </a:r>
          </a:p>
          <a:p>
            <a:r>
              <a:rPr lang="da-DK" dirty="0"/>
              <a:t>Tilliden til og trivslen i folkeskolen skal styrkes blandt andet gennem respekt for professionel viden og praksis.</a:t>
            </a:r>
          </a:p>
          <a:p>
            <a:endParaRPr lang="da-DK" dirty="0"/>
          </a:p>
        </p:txBody>
      </p:sp>
    </p:spTree>
    <p:extLst>
      <p:ext uri="{BB962C8B-B14F-4D97-AF65-F5344CB8AC3E}">
        <p14:creationId xmlns:p14="http://schemas.microsoft.com/office/powerpoint/2010/main" val="69667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Vision i Furesø</a:t>
            </a:r>
            <a:endParaRPr lang="da-DK"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00808"/>
            <a:ext cx="8617396" cy="1512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57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4758" y="476672"/>
            <a:ext cx="8287117"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9290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670" y="332656"/>
            <a:ext cx="8370934"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12776"/>
            <a:ext cx="8208912" cy="1192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605287"/>
            <a:ext cx="7530399" cy="459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3076574"/>
            <a:ext cx="7440459" cy="928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315" y="4039836"/>
            <a:ext cx="7416824" cy="893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869" y="4933104"/>
            <a:ext cx="6460379" cy="1173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3869" y="6149231"/>
            <a:ext cx="7684515" cy="534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9327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158163" cy="1118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3" y="1700808"/>
            <a:ext cx="9137717"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5774420"/>
      </p:ext>
    </p:extLst>
  </p:cSld>
  <p:clrMapOvr>
    <a:masterClrMapping/>
  </p:clrMapOvr>
</p:sld>
</file>

<file path=ppt/theme/theme1.xml><?xml version="1.0" encoding="utf-8"?>
<a:theme xmlns:a="http://schemas.openxmlformats.org/drawingml/2006/main" name="blank">
  <a:themeElements>
    <a:clrScheme name="Furesø kommune">
      <a:dk1>
        <a:srgbClr val="000000"/>
      </a:dk1>
      <a:lt1>
        <a:srgbClr val="FFFFFF"/>
      </a:lt1>
      <a:dk2>
        <a:srgbClr val="000000"/>
      </a:dk2>
      <a:lt2>
        <a:srgbClr val="00708F"/>
      </a:lt2>
      <a:accent1>
        <a:srgbClr val="008AC2"/>
      </a:accent1>
      <a:accent2>
        <a:srgbClr val="4BBBCA"/>
      </a:accent2>
      <a:accent3>
        <a:srgbClr val="A5D9E3"/>
      </a:accent3>
      <a:accent4>
        <a:srgbClr val="889EA9"/>
      </a:accent4>
      <a:accent5>
        <a:srgbClr val="0083A9"/>
      </a:accent5>
      <a:accent6>
        <a:srgbClr val="3F5E65"/>
      </a:accent6>
      <a:hlink>
        <a:srgbClr val="0000FF"/>
      </a:hlink>
      <a:folHlink>
        <a:srgbClr val="800080"/>
      </a:folHlink>
    </a:clrScheme>
    <a:fontScheme name="Fureso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ex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000" b="0" i="0" u="none" strike="noStrike" cap="none" normalizeH="0" baseline="0" dirty="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lnDef>
    <a:txDef>
      <a:spPr>
        <a:noFill/>
      </a:spPr>
      <a:bodyPr wrap="square" lIns="0" tIns="0" rIns="0" bIns="0"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49</TotalTime>
  <Words>584</Words>
  <Application>Microsoft Office PowerPoint</Application>
  <PresentationFormat>Skærmshow (4:3)</PresentationFormat>
  <Paragraphs>40</Paragraphs>
  <Slides>13</Slides>
  <Notes>0</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blank</vt:lpstr>
      <vt:lpstr>Værdier for Lyngholmskolen</vt:lpstr>
      <vt:lpstr>Folkeskolens formål er en del af folkeskoleloven. </vt:lpstr>
      <vt:lpstr>PowerPoint-præsentation</vt:lpstr>
      <vt:lpstr>De nationale mål er: </vt:lpstr>
      <vt:lpstr>PowerPoint-præsentation</vt:lpstr>
      <vt:lpstr>Vision i Furesø</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Furesoe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Værdier for Lyngholmskolen</dc:title>
  <dc:creator>fkadmin</dc:creator>
  <cp:lastModifiedBy>fkadmin</cp:lastModifiedBy>
  <cp:revision>7</cp:revision>
  <dcterms:created xsi:type="dcterms:W3CDTF">2015-11-06T14:20:46Z</dcterms:created>
  <dcterms:modified xsi:type="dcterms:W3CDTF">2019-11-21T13:24:16Z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